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306" r:id="rId6"/>
    <p:sldId id="263" r:id="rId7"/>
    <p:sldId id="262" r:id="rId8"/>
    <p:sldId id="260" r:id="rId9"/>
    <p:sldId id="265" r:id="rId10"/>
    <p:sldId id="283" r:id="rId11"/>
    <p:sldId id="271" r:id="rId12"/>
    <p:sldId id="310" r:id="rId13"/>
    <p:sldId id="267" r:id="rId14"/>
    <p:sldId id="272" r:id="rId15"/>
    <p:sldId id="276" r:id="rId16"/>
    <p:sldId id="270" r:id="rId17"/>
    <p:sldId id="309" r:id="rId18"/>
    <p:sldId id="284" r:id="rId19"/>
    <p:sldId id="289" r:id="rId20"/>
    <p:sldId id="296" r:id="rId21"/>
    <p:sldId id="291" r:id="rId22"/>
    <p:sldId id="292" r:id="rId23"/>
    <p:sldId id="293" r:id="rId24"/>
    <p:sldId id="305" r:id="rId25"/>
    <p:sldId id="298" r:id="rId26"/>
    <p:sldId id="300" r:id="rId27"/>
    <p:sldId id="264" r:id="rId28"/>
    <p:sldId id="303" r:id="rId29"/>
    <p:sldId id="299" r:id="rId30"/>
    <p:sldId id="308" r:id="rId31"/>
    <p:sldId id="304" r:id="rId32"/>
    <p:sldId id="307" r:id="rId33"/>
    <p:sldId id="311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 snapToObjects="1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CE76E2-9455-4FA8-8C91-6B68B57A142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00220FE-B3C7-48E2-B417-CAC9A695DFA4}">
      <dgm:prSet phldrT="[Metin]"/>
      <dgm:spPr/>
      <dgm:t>
        <a:bodyPr/>
        <a:lstStyle/>
        <a:p>
          <a:r>
            <a:rPr lang="tr-TR" dirty="0"/>
            <a:t>972 hasta</a:t>
          </a:r>
        </a:p>
      </dgm:t>
    </dgm:pt>
    <dgm:pt modelId="{4861CAAC-72F8-4542-B92F-E4EDB7FCEBB7}" type="parTrans" cxnId="{CDCB6943-39DB-467A-B409-E467C93DBFE4}">
      <dgm:prSet/>
      <dgm:spPr/>
      <dgm:t>
        <a:bodyPr/>
        <a:lstStyle/>
        <a:p>
          <a:endParaRPr lang="tr-TR"/>
        </a:p>
      </dgm:t>
    </dgm:pt>
    <dgm:pt modelId="{32D4B4DC-D053-4388-A56E-C8872D00058A}" type="sibTrans" cxnId="{CDCB6943-39DB-467A-B409-E467C93DBFE4}">
      <dgm:prSet/>
      <dgm:spPr/>
      <dgm:t>
        <a:bodyPr/>
        <a:lstStyle/>
        <a:p>
          <a:endParaRPr lang="tr-TR"/>
        </a:p>
      </dgm:t>
    </dgm:pt>
    <dgm:pt modelId="{5C01C117-F5FE-415D-9DA1-334DBB831F17}">
      <dgm:prSet phldrT="[Metin]"/>
      <dgm:spPr/>
      <dgm:t>
        <a:bodyPr/>
        <a:lstStyle/>
        <a:p>
          <a:r>
            <a:rPr lang="tr-TR" dirty="0" err="1"/>
            <a:t>Durvalumab+Tremelimumab</a:t>
          </a:r>
          <a:r>
            <a:rPr lang="tr-TR" dirty="0"/>
            <a:t>+</a:t>
          </a:r>
        </a:p>
        <a:p>
          <a:r>
            <a:rPr lang="tr-TR" dirty="0" err="1"/>
            <a:t>Cisplatin+Etposid</a:t>
          </a:r>
          <a:endParaRPr lang="tr-TR" dirty="0"/>
        </a:p>
      </dgm:t>
    </dgm:pt>
    <dgm:pt modelId="{E4A01485-EE85-4CA9-ADDB-9784BBCA07A3}" type="parTrans" cxnId="{D931DAB3-55B8-490D-B951-9A2B8A924B4B}">
      <dgm:prSet/>
      <dgm:spPr/>
      <dgm:t>
        <a:bodyPr/>
        <a:lstStyle/>
        <a:p>
          <a:endParaRPr lang="tr-TR"/>
        </a:p>
      </dgm:t>
    </dgm:pt>
    <dgm:pt modelId="{C89F22C9-ED9B-4FB9-81DE-147578CCE996}" type="sibTrans" cxnId="{D931DAB3-55B8-490D-B951-9A2B8A924B4B}">
      <dgm:prSet/>
      <dgm:spPr/>
      <dgm:t>
        <a:bodyPr/>
        <a:lstStyle/>
        <a:p>
          <a:endParaRPr lang="tr-TR"/>
        </a:p>
      </dgm:t>
    </dgm:pt>
    <dgm:pt modelId="{CE2390BA-7BFA-4609-BD37-4DB7EA96394A}">
      <dgm:prSet phldrT="[Metin]"/>
      <dgm:spPr/>
      <dgm:t>
        <a:bodyPr/>
        <a:lstStyle/>
        <a:p>
          <a:r>
            <a:rPr lang="tr-TR" dirty="0" err="1"/>
            <a:t>Durvalumab+Cisplatin+Etposid</a:t>
          </a:r>
          <a:endParaRPr lang="tr-TR" dirty="0"/>
        </a:p>
      </dgm:t>
    </dgm:pt>
    <dgm:pt modelId="{A70DBA09-58ED-441E-9676-A2EDC2372EA0}" type="parTrans" cxnId="{8F45060C-1B93-4CCF-B764-CC364E3E46D4}">
      <dgm:prSet/>
      <dgm:spPr/>
      <dgm:t>
        <a:bodyPr/>
        <a:lstStyle/>
        <a:p>
          <a:endParaRPr lang="tr-TR"/>
        </a:p>
      </dgm:t>
    </dgm:pt>
    <dgm:pt modelId="{EECE63BF-3CC1-4E63-B925-F120BAA103E8}" type="sibTrans" cxnId="{8F45060C-1B93-4CCF-B764-CC364E3E46D4}">
      <dgm:prSet/>
      <dgm:spPr/>
      <dgm:t>
        <a:bodyPr/>
        <a:lstStyle/>
        <a:p>
          <a:endParaRPr lang="tr-TR"/>
        </a:p>
      </dgm:t>
    </dgm:pt>
    <dgm:pt modelId="{4AD4D2E8-DBF0-4309-8D3B-6616670CE2A4}">
      <dgm:prSet/>
      <dgm:spPr/>
      <dgm:t>
        <a:bodyPr/>
        <a:lstStyle/>
        <a:p>
          <a:r>
            <a:rPr lang="tr-TR" dirty="0" err="1"/>
            <a:t>Cisplatin+Etposid</a:t>
          </a:r>
          <a:endParaRPr lang="tr-TR" dirty="0"/>
        </a:p>
      </dgm:t>
    </dgm:pt>
    <dgm:pt modelId="{97EDE09F-C75F-4D2C-9456-E2103051D44B}" type="parTrans" cxnId="{D6393B86-3216-4B9A-9032-DE3521DD27AD}">
      <dgm:prSet/>
      <dgm:spPr/>
      <dgm:t>
        <a:bodyPr/>
        <a:lstStyle/>
        <a:p>
          <a:endParaRPr lang="tr-TR"/>
        </a:p>
      </dgm:t>
    </dgm:pt>
    <dgm:pt modelId="{BF8971E3-AC83-4E5B-9EE0-EA41183145C3}" type="sibTrans" cxnId="{D6393B86-3216-4B9A-9032-DE3521DD27AD}">
      <dgm:prSet/>
      <dgm:spPr/>
      <dgm:t>
        <a:bodyPr/>
        <a:lstStyle/>
        <a:p>
          <a:endParaRPr lang="tr-TR"/>
        </a:p>
      </dgm:t>
    </dgm:pt>
    <dgm:pt modelId="{C4ADCA3B-68DC-4092-B20E-089FE0F049BE}" type="pres">
      <dgm:prSet presAssocID="{B1CE76E2-9455-4FA8-8C91-6B68B57A142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A9B5D9C-CD89-4EBA-B708-86B388BD5676}" type="pres">
      <dgm:prSet presAssocID="{500220FE-B3C7-48E2-B417-CAC9A695DFA4}" presName="root1" presStyleCnt="0"/>
      <dgm:spPr/>
    </dgm:pt>
    <dgm:pt modelId="{AE340FA9-8267-4563-A903-DF119E2A3BD8}" type="pres">
      <dgm:prSet presAssocID="{500220FE-B3C7-48E2-B417-CAC9A695DFA4}" presName="LevelOneTextNode" presStyleLbl="node0" presStyleIdx="0" presStyleCnt="1">
        <dgm:presLayoutVars>
          <dgm:chPref val="3"/>
        </dgm:presLayoutVars>
      </dgm:prSet>
      <dgm:spPr/>
    </dgm:pt>
    <dgm:pt modelId="{57F345B6-7336-4D33-8F76-CA253263754C}" type="pres">
      <dgm:prSet presAssocID="{500220FE-B3C7-48E2-B417-CAC9A695DFA4}" presName="level2hierChild" presStyleCnt="0"/>
      <dgm:spPr/>
    </dgm:pt>
    <dgm:pt modelId="{96D25CBD-8430-4640-92AF-9FB2F7AF69E0}" type="pres">
      <dgm:prSet presAssocID="{E4A01485-EE85-4CA9-ADDB-9784BBCA07A3}" presName="conn2-1" presStyleLbl="parChTrans1D2" presStyleIdx="0" presStyleCnt="3"/>
      <dgm:spPr/>
    </dgm:pt>
    <dgm:pt modelId="{424690E7-4787-4DCD-BE65-E7AC34729BFA}" type="pres">
      <dgm:prSet presAssocID="{E4A01485-EE85-4CA9-ADDB-9784BBCA07A3}" presName="connTx" presStyleLbl="parChTrans1D2" presStyleIdx="0" presStyleCnt="3"/>
      <dgm:spPr/>
    </dgm:pt>
    <dgm:pt modelId="{CFCB7DB6-AB91-4D77-89F5-8FD792E808A4}" type="pres">
      <dgm:prSet presAssocID="{5C01C117-F5FE-415D-9DA1-334DBB831F17}" presName="root2" presStyleCnt="0"/>
      <dgm:spPr/>
    </dgm:pt>
    <dgm:pt modelId="{81F8365D-3D89-48D9-9577-B519F3843CDB}" type="pres">
      <dgm:prSet presAssocID="{5C01C117-F5FE-415D-9DA1-334DBB831F17}" presName="LevelTwoTextNode" presStyleLbl="node2" presStyleIdx="0" presStyleCnt="3">
        <dgm:presLayoutVars>
          <dgm:chPref val="3"/>
        </dgm:presLayoutVars>
      </dgm:prSet>
      <dgm:spPr/>
    </dgm:pt>
    <dgm:pt modelId="{4E5D272A-FBEA-4969-AA41-C3B1365F736D}" type="pres">
      <dgm:prSet presAssocID="{5C01C117-F5FE-415D-9DA1-334DBB831F17}" presName="level3hierChild" presStyleCnt="0"/>
      <dgm:spPr/>
    </dgm:pt>
    <dgm:pt modelId="{7AAF55D1-5A62-4EB2-B432-6EC997DE6721}" type="pres">
      <dgm:prSet presAssocID="{A70DBA09-58ED-441E-9676-A2EDC2372EA0}" presName="conn2-1" presStyleLbl="parChTrans1D2" presStyleIdx="1" presStyleCnt="3"/>
      <dgm:spPr/>
    </dgm:pt>
    <dgm:pt modelId="{6BE05C04-45B2-4392-8AA0-4C84EAACB7F9}" type="pres">
      <dgm:prSet presAssocID="{A70DBA09-58ED-441E-9676-A2EDC2372EA0}" presName="connTx" presStyleLbl="parChTrans1D2" presStyleIdx="1" presStyleCnt="3"/>
      <dgm:spPr/>
    </dgm:pt>
    <dgm:pt modelId="{E502818C-7235-4DBE-8B95-4EC26AA3DA0A}" type="pres">
      <dgm:prSet presAssocID="{CE2390BA-7BFA-4609-BD37-4DB7EA96394A}" presName="root2" presStyleCnt="0"/>
      <dgm:spPr/>
    </dgm:pt>
    <dgm:pt modelId="{4C6DDF0A-3AEF-44AD-82CD-74111B112907}" type="pres">
      <dgm:prSet presAssocID="{CE2390BA-7BFA-4609-BD37-4DB7EA96394A}" presName="LevelTwoTextNode" presStyleLbl="node2" presStyleIdx="1" presStyleCnt="3">
        <dgm:presLayoutVars>
          <dgm:chPref val="3"/>
        </dgm:presLayoutVars>
      </dgm:prSet>
      <dgm:spPr/>
    </dgm:pt>
    <dgm:pt modelId="{D71BD3DE-2E83-4C54-AB70-4123DBC2B1A4}" type="pres">
      <dgm:prSet presAssocID="{CE2390BA-7BFA-4609-BD37-4DB7EA96394A}" presName="level3hierChild" presStyleCnt="0"/>
      <dgm:spPr/>
    </dgm:pt>
    <dgm:pt modelId="{A91F5F28-170E-4140-9746-AE5DF5083E1C}" type="pres">
      <dgm:prSet presAssocID="{97EDE09F-C75F-4D2C-9456-E2103051D44B}" presName="conn2-1" presStyleLbl="parChTrans1D2" presStyleIdx="2" presStyleCnt="3"/>
      <dgm:spPr/>
    </dgm:pt>
    <dgm:pt modelId="{B59E150F-330C-4B57-8C91-AE82CB0A319B}" type="pres">
      <dgm:prSet presAssocID="{97EDE09F-C75F-4D2C-9456-E2103051D44B}" presName="connTx" presStyleLbl="parChTrans1D2" presStyleIdx="2" presStyleCnt="3"/>
      <dgm:spPr/>
    </dgm:pt>
    <dgm:pt modelId="{9D802691-8A04-434D-BD5E-E7CD6B38F316}" type="pres">
      <dgm:prSet presAssocID="{4AD4D2E8-DBF0-4309-8D3B-6616670CE2A4}" presName="root2" presStyleCnt="0"/>
      <dgm:spPr/>
    </dgm:pt>
    <dgm:pt modelId="{8B727937-FADB-4207-9C56-F7F0B6CEC500}" type="pres">
      <dgm:prSet presAssocID="{4AD4D2E8-DBF0-4309-8D3B-6616670CE2A4}" presName="LevelTwoTextNode" presStyleLbl="node2" presStyleIdx="2" presStyleCnt="3">
        <dgm:presLayoutVars>
          <dgm:chPref val="3"/>
        </dgm:presLayoutVars>
      </dgm:prSet>
      <dgm:spPr/>
    </dgm:pt>
    <dgm:pt modelId="{923B6532-70A6-453C-BF8C-0105BC3AE7C8}" type="pres">
      <dgm:prSet presAssocID="{4AD4D2E8-DBF0-4309-8D3B-6616670CE2A4}" presName="level3hierChild" presStyleCnt="0"/>
      <dgm:spPr/>
    </dgm:pt>
  </dgm:ptLst>
  <dgm:cxnLst>
    <dgm:cxn modelId="{8F45060C-1B93-4CCF-B764-CC364E3E46D4}" srcId="{500220FE-B3C7-48E2-B417-CAC9A695DFA4}" destId="{CE2390BA-7BFA-4609-BD37-4DB7EA96394A}" srcOrd="1" destOrd="0" parTransId="{A70DBA09-58ED-441E-9676-A2EDC2372EA0}" sibTransId="{EECE63BF-3CC1-4E63-B925-F120BAA103E8}"/>
    <dgm:cxn modelId="{6249AF17-86A1-4BC2-A762-E532FF106ABF}" type="presOf" srcId="{E4A01485-EE85-4CA9-ADDB-9784BBCA07A3}" destId="{424690E7-4787-4DCD-BE65-E7AC34729BFA}" srcOrd="1" destOrd="0" presId="urn:microsoft.com/office/officeart/2005/8/layout/hierarchy2"/>
    <dgm:cxn modelId="{4A5EF03F-EB5C-4EA6-AF88-BFAF68271D5C}" type="presOf" srcId="{500220FE-B3C7-48E2-B417-CAC9A695DFA4}" destId="{AE340FA9-8267-4563-A903-DF119E2A3BD8}" srcOrd="0" destOrd="0" presId="urn:microsoft.com/office/officeart/2005/8/layout/hierarchy2"/>
    <dgm:cxn modelId="{CDCB6943-39DB-467A-B409-E467C93DBFE4}" srcId="{B1CE76E2-9455-4FA8-8C91-6B68B57A1425}" destId="{500220FE-B3C7-48E2-B417-CAC9A695DFA4}" srcOrd="0" destOrd="0" parTransId="{4861CAAC-72F8-4542-B92F-E4EDB7FCEBB7}" sibTransId="{32D4B4DC-D053-4388-A56E-C8872D00058A}"/>
    <dgm:cxn modelId="{10F3206C-CE81-470B-A720-ECE3EB018366}" type="presOf" srcId="{B1CE76E2-9455-4FA8-8C91-6B68B57A1425}" destId="{C4ADCA3B-68DC-4092-B20E-089FE0F049BE}" srcOrd="0" destOrd="0" presId="urn:microsoft.com/office/officeart/2005/8/layout/hierarchy2"/>
    <dgm:cxn modelId="{F5669381-30DF-4EA4-A6FF-B25930ACB6A2}" type="presOf" srcId="{E4A01485-EE85-4CA9-ADDB-9784BBCA07A3}" destId="{96D25CBD-8430-4640-92AF-9FB2F7AF69E0}" srcOrd="0" destOrd="0" presId="urn:microsoft.com/office/officeart/2005/8/layout/hierarchy2"/>
    <dgm:cxn modelId="{D6393B86-3216-4B9A-9032-DE3521DD27AD}" srcId="{500220FE-B3C7-48E2-B417-CAC9A695DFA4}" destId="{4AD4D2E8-DBF0-4309-8D3B-6616670CE2A4}" srcOrd="2" destOrd="0" parTransId="{97EDE09F-C75F-4D2C-9456-E2103051D44B}" sibTransId="{BF8971E3-AC83-4E5B-9EE0-EA41183145C3}"/>
    <dgm:cxn modelId="{D32D5B88-A9A9-4D57-941A-28CEA60C6503}" type="presOf" srcId="{4AD4D2E8-DBF0-4309-8D3B-6616670CE2A4}" destId="{8B727937-FADB-4207-9C56-F7F0B6CEC500}" srcOrd="0" destOrd="0" presId="urn:microsoft.com/office/officeart/2005/8/layout/hierarchy2"/>
    <dgm:cxn modelId="{D931DAB3-55B8-490D-B951-9A2B8A924B4B}" srcId="{500220FE-B3C7-48E2-B417-CAC9A695DFA4}" destId="{5C01C117-F5FE-415D-9DA1-334DBB831F17}" srcOrd="0" destOrd="0" parTransId="{E4A01485-EE85-4CA9-ADDB-9784BBCA07A3}" sibTransId="{C89F22C9-ED9B-4FB9-81DE-147578CCE996}"/>
    <dgm:cxn modelId="{F67DC9C0-2937-4ECE-BC95-C250B1A2A0C5}" type="presOf" srcId="{A70DBA09-58ED-441E-9676-A2EDC2372EA0}" destId="{7AAF55D1-5A62-4EB2-B432-6EC997DE6721}" srcOrd="0" destOrd="0" presId="urn:microsoft.com/office/officeart/2005/8/layout/hierarchy2"/>
    <dgm:cxn modelId="{F837E1CC-AC3B-4A3F-A15C-531593800170}" type="presOf" srcId="{5C01C117-F5FE-415D-9DA1-334DBB831F17}" destId="{81F8365D-3D89-48D9-9577-B519F3843CDB}" srcOrd="0" destOrd="0" presId="urn:microsoft.com/office/officeart/2005/8/layout/hierarchy2"/>
    <dgm:cxn modelId="{6F2804E3-E975-4ED0-87FD-3F7EDE054BB9}" type="presOf" srcId="{A70DBA09-58ED-441E-9676-A2EDC2372EA0}" destId="{6BE05C04-45B2-4392-8AA0-4C84EAACB7F9}" srcOrd="1" destOrd="0" presId="urn:microsoft.com/office/officeart/2005/8/layout/hierarchy2"/>
    <dgm:cxn modelId="{828A6FE9-49CD-41ED-89B0-757EE4821695}" type="presOf" srcId="{CE2390BA-7BFA-4609-BD37-4DB7EA96394A}" destId="{4C6DDF0A-3AEF-44AD-82CD-74111B112907}" srcOrd="0" destOrd="0" presId="urn:microsoft.com/office/officeart/2005/8/layout/hierarchy2"/>
    <dgm:cxn modelId="{083B8CF5-4FD9-4BE1-B8BA-CA5CCF20F1A9}" type="presOf" srcId="{97EDE09F-C75F-4D2C-9456-E2103051D44B}" destId="{A91F5F28-170E-4140-9746-AE5DF5083E1C}" srcOrd="0" destOrd="0" presId="urn:microsoft.com/office/officeart/2005/8/layout/hierarchy2"/>
    <dgm:cxn modelId="{0C7F42FF-DE2D-4A11-A15B-3D3FE0A2A78A}" type="presOf" srcId="{97EDE09F-C75F-4D2C-9456-E2103051D44B}" destId="{B59E150F-330C-4B57-8C91-AE82CB0A319B}" srcOrd="1" destOrd="0" presId="urn:microsoft.com/office/officeart/2005/8/layout/hierarchy2"/>
    <dgm:cxn modelId="{3E903906-4115-4AEC-A99D-3AF356C50933}" type="presParOf" srcId="{C4ADCA3B-68DC-4092-B20E-089FE0F049BE}" destId="{7A9B5D9C-CD89-4EBA-B708-86B388BD5676}" srcOrd="0" destOrd="0" presId="urn:microsoft.com/office/officeart/2005/8/layout/hierarchy2"/>
    <dgm:cxn modelId="{E2CE2956-8BE0-422F-B37A-B6C9190F3F16}" type="presParOf" srcId="{7A9B5D9C-CD89-4EBA-B708-86B388BD5676}" destId="{AE340FA9-8267-4563-A903-DF119E2A3BD8}" srcOrd="0" destOrd="0" presId="urn:microsoft.com/office/officeart/2005/8/layout/hierarchy2"/>
    <dgm:cxn modelId="{44797037-1CC9-4249-9F2C-37395A70CC04}" type="presParOf" srcId="{7A9B5D9C-CD89-4EBA-B708-86B388BD5676}" destId="{57F345B6-7336-4D33-8F76-CA253263754C}" srcOrd="1" destOrd="0" presId="urn:microsoft.com/office/officeart/2005/8/layout/hierarchy2"/>
    <dgm:cxn modelId="{E7BA59D0-0F75-4CDE-9A79-FFCE07616A6D}" type="presParOf" srcId="{57F345B6-7336-4D33-8F76-CA253263754C}" destId="{96D25CBD-8430-4640-92AF-9FB2F7AF69E0}" srcOrd="0" destOrd="0" presId="urn:microsoft.com/office/officeart/2005/8/layout/hierarchy2"/>
    <dgm:cxn modelId="{4CA25C02-B019-4A77-8F0B-22A0B32667CF}" type="presParOf" srcId="{96D25CBD-8430-4640-92AF-9FB2F7AF69E0}" destId="{424690E7-4787-4DCD-BE65-E7AC34729BFA}" srcOrd="0" destOrd="0" presId="urn:microsoft.com/office/officeart/2005/8/layout/hierarchy2"/>
    <dgm:cxn modelId="{39AC5C88-2742-4F52-B47F-7D835631B8DE}" type="presParOf" srcId="{57F345B6-7336-4D33-8F76-CA253263754C}" destId="{CFCB7DB6-AB91-4D77-89F5-8FD792E808A4}" srcOrd="1" destOrd="0" presId="urn:microsoft.com/office/officeart/2005/8/layout/hierarchy2"/>
    <dgm:cxn modelId="{450BC7B8-426F-4A1A-B020-536CBAD86E92}" type="presParOf" srcId="{CFCB7DB6-AB91-4D77-89F5-8FD792E808A4}" destId="{81F8365D-3D89-48D9-9577-B519F3843CDB}" srcOrd="0" destOrd="0" presId="urn:microsoft.com/office/officeart/2005/8/layout/hierarchy2"/>
    <dgm:cxn modelId="{CCA96707-C920-47A1-A835-0E525FC3EC37}" type="presParOf" srcId="{CFCB7DB6-AB91-4D77-89F5-8FD792E808A4}" destId="{4E5D272A-FBEA-4969-AA41-C3B1365F736D}" srcOrd="1" destOrd="0" presId="urn:microsoft.com/office/officeart/2005/8/layout/hierarchy2"/>
    <dgm:cxn modelId="{90A74001-5308-42D3-B69A-59B1F0930C3B}" type="presParOf" srcId="{57F345B6-7336-4D33-8F76-CA253263754C}" destId="{7AAF55D1-5A62-4EB2-B432-6EC997DE6721}" srcOrd="2" destOrd="0" presId="urn:microsoft.com/office/officeart/2005/8/layout/hierarchy2"/>
    <dgm:cxn modelId="{840E02DE-F6BF-43A3-B181-A3C68D88D4F2}" type="presParOf" srcId="{7AAF55D1-5A62-4EB2-B432-6EC997DE6721}" destId="{6BE05C04-45B2-4392-8AA0-4C84EAACB7F9}" srcOrd="0" destOrd="0" presId="urn:microsoft.com/office/officeart/2005/8/layout/hierarchy2"/>
    <dgm:cxn modelId="{9370CFD8-FDEB-4B91-81CA-3A1AA9C93620}" type="presParOf" srcId="{57F345B6-7336-4D33-8F76-CA253263754C}" destId="{E502818C-7235-4DBE-8B95-4EC26AA3DA0A}" srcOrd="3" destOrd="0" presId="urn:microsoft.com/office/officeart/2005/8/layout/hierarchy2"/>
    <dgm:cxn modelId="{CF306421-A122-4EBF-9CAE-574AF0DFD5E2}" type="presParOf" srcId="{E502818C-7235-4DBE-8B95-4EC26AA3DA0A}" destId="{4C6DDF0A-3AEF-44AD-82CD-74111B112907}" srcOrd="0" destOrd="0" presId="urn:microsoft.com/office/officeart/2005/8/layout/hierarchy2"/>
    <dgm:cxn modelId="{F9A3EAE6-3A23-43C8-A53C-C4E404C16FDC}" type="presParOf" srcId="{E502818C-7235-4DBE-8B95-4EC26AA3DA0A}" destId="{D71BD3DE-2E83-4C54-AB70-4123DBC2B1A4}" srcOrd="1" destOrd="0" presId="urn:microsoft.com/office/officeart/2005/8/layout/hierarchy2"/>
    <dgm:cxn modelId="{83B0408F-236A-4FE7-B020-F626DA5E4BAB}" type="presParOf" srcId="{57F345B6-7336-4D33-8F76-CA253263754C}" destId="{A91F5F28-170E-4140-9746-AE5DF5083E1C}" srcOrd="4" destOrd="0" presId="urn:microsoft.com/office/officeart/2005/8/layout/hierarchy2"/>
    <dgm:cxn modelId="{D60F9B73-5158-4475-A242-9D55FBCE71B2}" type="presParOf" srcId="{A91F5F28-170E-4140-9746-AE5DF5083E1C}" destId="{B59E150F-330C-4B57-8C91-AE82CB0A319B}" srcOrd="0" destOrd="0" presId="urn:microsoft.com/office/officeart/2005/8/layout/hierarchy2"/>
    <dgm:cxn modelId="{96F8FAFC-AF25-431D-B027-7C170C18A9EF}" type="presParOf" srcId="{57F345B6-7336-4D33-8F76-CA253263754C}" destId="{9D802691-8A04-434D-BD5E-E7CD6B38F316}" srcOrd="5" destOrd="0" presId="urn:microsoft.com/office/officeart/2005/8/layout/hierarchy2"/>
    <dgm:cxn modelId="{D00ADD51-9BED-454A-9221-F2F580A882C7}" type="presParOf" srcId="{9D802691-8A04-434D-BD5E-E7CD6B38F316}" destId="{8B727937-FADB-4207-9C56-F7F0B6CEC500}" srcOrd="0" destOrd="0" presId="urn:microsoft.com/office/officeart/2005/8/layout/hierarchy2"/>
    <dgm:cxn modelId="{8BF69DDB-FF6B-4996-A01D-05B2A4413C0E}" type="presParOf" srcId="{9D802691-8A04-434D-BD5E-E7CD6B38F316}" destId="{923B6532-70A6-453C-BF8C-0105BC3AE7C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8280A2-FC40-4389-BC0D-237E05815F2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509B613-0375-478D-BED8-17BFE154BF81}">
      <dgm:prSet phldrT="[Metin]"/>
      <dgm:spPr/>
      <dgm:t>
        <a:bodyPr/>
        <a:lstStyle/>
        <a:p>
          <a:r>
            <a:rPr lang="tr-TR" dirty="0"/>
            <a:t>Haziran.2021</a:t>
          </a:r>
        </a:p>
      </dgm:t>
    </dgm:pt>
    <dgm:pt modelId="{14286E7E-9C2D-42D3-9CBC-D4A390BE52C8}" type="parTrans" cxnId="{40ED5584-416B-4E1F-97D0-E1BC5732E5CA}">
      <dgm:prSet/>
      <dgm:spPr/>
      <dgm:t>
        <a:bodyPr/>
        <a:lstStyle/>
        <a:p>
          <a:endParaRPr lang="tr-TR"/>
        </a:p>
      </dgm:t>
    </dgm:pt>
    <dgm:pt modelId="{EC212EF3-1C19-4648-922A-4D6A56CD24A8}" type="sibTrans" cxnId="{40ED5584-416B-4E1F-97D0-E1BC5732E5CA}">
      <dgm:prSet/>
      <dgm:spPr/>
      <dgm:t>
        <a:bodyPr/>
        <a:lstStyle/>
        <a:p>
          <a:endParaRPr lang="tr-TR"/>
        </a:p>
      </dgm:t>
    </dgm:pt>
    <dgm:pt modelId="{6E732438-1260-464C-B264-A40DACBAD7C4}">
      <dgm:prSet phldrT="[Metin]"/>
      <dgm:spPr/>
      <dgm:t>
        <a:bodyPr/>
        <a:lstStyle/>
        <a:p>
          <a:r>
            <a:rPr lang="tr-TR" dirty="0"/>
            <a:t>Eylül.2021</a:t>
          </a:r>
        </a:p>
      </dgm:t>
    </dgm:pt>
    <dgm:pt modelId="{960181E9-2E12-4A3E-91DE-162323CE08EF}" type="parTrans" cxnId="{E5CAEB81-045C-423C-A8F4-655539567DF6}">
      <dgm:prSet/>
      <dgm:spPr/>
      <dgm:t>
        <a:bodyPr/>
        <a:lstStyle/>
        <a:p>
          <a:endParaRPr lang="tr-TR"/>
        </a:p>
      </dgm:t>
    </dgm:pt>
    <dgm:pt modelId="{4D61C7DC-53FF-4992-8260-0E7D87F67E7A}" type="sibTrans" cxnId="{E5CAEB81-045C-423C-A8F4-655539567DF6}">
      <dgm:prSet/>
      <dgm:spPr/>
      <dgm:t>
        <a:bodyPr/>
        <a:lstStyle/>
        <a:p>
          <a:endParaRPr lang="tr-TR"/>
        </a:p>
      </dgm:t>
    </dgm:pt>
    <dgm:pt modelId="{11476CD2-E36D-4689-B18D-4E788C3B9C40}">
      <dgm:prSet phldrT="[Metin]"/>
      <dgm:spPr/>
      <dgm:t>
        <a:bodyPr/>
        <a:lstStyle/>
        <a:p>
          <a:r>
            <a:rPr lang="tr-TR" dirty="0"/>
            <a:t>Aralık.2021</a:t>
          </a:r>
        </a:p>
      </dgm:t>
    </dgm:pt>
    <dgm:pt modelId="{D0DBB5F0-2A95-4929-AF22-4734FCCDA175}" type="parTrans" cxnId="{3F597024-3564-4DFE-B2C8-93E0D82F05B4}">
      <dgm:prSet/>
      <dgm:spPr/>
      <dgm:t>
        <a:bodyPr/>
        <a:lstStyle/>
        <a:p>
          <a:endParaRPr lang="tr-TR"/>
        </a:p>
      </dgm:t>
    </dgm:pt>
    <dgm:pt modelId="{0367FC5C-486E-4E4B-8927-3919D7DDD9ED}" type="sibTrans" cxnId="{3F597024-3564-4DFE-B2C8-93E0D82F05B4}">
      <dgm:prSet/>
      <dgm:spPr/>
      <dgm:t>
        <a:bodyPr/>
        <a:lstStyle/>
        <a:p>
          <a:endParaRPr lang="tr-TR"/>
        </a:p>
      </dgm:t>
    </dgm:pt>
    <dgm:pt modelId="{BF4264AD-90D3-49C1-99AA-18201D1A5F70}">
      <dgm:prSet/>
      <dgm:spPr/>
      <dgm:t>
        <a:bodyPr/>
        <a:lstStyle/>
        <a:p>
          <a:r>
            <a:rPr lang="tr-TR" dirty="0"/>
            <a:t>Aralık.2022</a:t>
          </a:r>
        </a:p>
      </dgm:t>
    </dgm:pt>
    <dgm:pt modelId="{F75FD780-759F-4F4F-8533-9996C0F0C51C}" type="parTrans" cxnId="{0296392E-F6A9-4757-B367-50841D92A8E0}">
      <dgm:prSet/>
      <dgm:spPr/>
      <dgm:t>
        <a:bodyPr/>
        <a:lstStyle/>
        <a:p>
          <a:endParaRPr lang="tr-TR"/>
        </a:p>
      </dgm:t>
    </dgm:pt>
    <dgm:pt modelId="{1EB6CA4A-EC62-486A-966F-690730B25EC2}" type="sibTrans" cxnId="{0296392E-F6A9-4757-B367-50841D92A8E0}">
      <dgm:prSet/>
      <dgm:spPr/>
      <dgm:t>
        <a:bodyPr/>
        <a:lstStyle/>
        <a:p>
          <a:endParaRPr lang="tr-TR"/>
        </a:p>
      </dgm:t>
    </dgm:pt>
    <dgm:pt modelId="{A8461986-F0F9-47E4-AC26-BBDDE0097CE8}" type="pres">
      <dgm:prSet presAssocID="{A98280A2-FC40-4389-BC0D-237E05815F2D}" presName="Name0" presStyleCnt="0">
        <dgm:presLayoutVars>
          <dgm:dir/>
          <dgm:animLvl val="lvl"/>
          <dgm:resizeHandles val="exact"/>
        </dgm:presLayoutVars>
      </dgm:prSet>
      <dgm:spPr/>
    </dgm:pt>
    <dgm:pt modelId="{D77A8633-50F3-4B89-8AA5-F1DB550E1C2D}" type="pres">
      <dgm:prSet presAssocID="{7509B613-0375-478D-BED8-17BFE154BF8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0A50F92-DA27-483C-AEC0-CF08350BD646}" type="pres">
      <dgm:prSet presAssocID="{EC212EF3-1C19-4648-922A-4D6A56CD24A8}" presName="parTxOnlySpace" presStyleCnt="0"/>
      <dgm:spPr/>
    </dgm:pt>
    <dgm:pt modelId="{B75DFCBD-72F2-4C20-B105-46E6997B3A3A}" type="pres">
      <dgm:prSet presAssocID="{6E732438-1260-464C-B264-A40DACBAD7C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5F70EF8-B30B-4562-90C2-D3C03334C0D2}" type="pres">
      <dgm:prSet presAssocID="{4D61C7DC-53FF-4992-8260-0E7D87F67E7A}" presName="parTxOnlySpace" presStyleCnt="0"/>
      <dgm:spPr/>
    </dgm:pt>
    <dgm:pt modelId="{F01A151B-7233-4DC0-BB98-0426C6E40871}" type="pres">
      <dgm:prSet presAssocID="{11476CD2-E36D-4689-B18D-4E788C3B9C4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A3FF785-C5B9-4F1E-B540-F28FFF9DD31A}" type="pres">
      <dgm:prSet presAssocID="{0367FC5C-486E-4E4B-8927-3919D7DDD9ED}" presName="parTxOnlySpace" presStyleCnt="0"/>
      <dgm:spPr/>
    </dgm:pt>
    <dgm:pt modelId="{C4D65F25-2203-4592-AE1E-C067F741496D}" type="pres">
      <dgm:prSet presAssocID="{BF4264AD-90D3-49C1-99AA-18201D1A5F70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F597024-3564-4DFE-B2C8-93E0D82F05B4}" srcId="{A98280A2-FC40-4389-BC0D-237E05815F2D}" destId="{11476CD2-E36D-4689-B18D-4E788C3B9C40}" srcOrd="2" destOrd="0" parTransId="{D0DBB5F0-2A95-4929-AF22-4734FCCDA175}" sibTransId="{0367FC5C-486E-4E4B-8927-3919D7DDD9ED}"/>
    <dgm:cxn modelId="{0296392E-F6A9-4757-B367-50841D92A8E0}" srcId="{A98280A2-FC40-4389-BC0D-237E05815F2D}" destId="{BF4264AD-90D3-49C1-99AA-18201D1A5F70}" srcOrd="3" destOrd="0" parTransId="{F75FD780-759F-4F4F-8533-9996C0F0C51C}" sibTransId="{1EB6CA4A-EC62-486A-966F-690730B25EC2}"/>
    <dgm:cxn modelId="{3258624E-F374-4CD5-8009-E20917A882DE}" type="presOf" srcId="{A98280A2-FC40-4389-BC0D-237E05815F2D}" destId="{A8461986-F0F9-47E4-AC26-BBDDE0097CE8}" srcOrd="0" destOrd="0" presId="urn:microsoft.com/office/officeart/2005/8/layout/chevron1"/>
    <dgm:cxn modelId="{E5CAEB81-045C-423C-A8F4-655539567DF6}" srcId="{A98280A2-FC40-4389-BC0D-237E05815F2D}" destId="{6E732438-1260-464C-B264-A40DACBAD7C4}" srcOrd="1" destOrd="0" parTransId="{960181E9-2E12-4A3E-91DE-162323CE08EF}" sibTransId="{4D61C7DC-53FF-4992-8260-0E7D87F67E7A}"/>
    <dgm:cxn modelId="{40ED5584-416B-4E1F-97D0-E1BC5732E5CA}" srcId="{A98280A2-FC40-4389-BC0D-237E05815F2D}" destId="{7509B613-0375-478D-BED8-17BFE154BF81}" srcOrd="0" destOrd="0" parTransId="{14286E7E-9C2D-42D3-9CBC-D4A390BE52C8}" sibTransId="{EC212EF3-1C19-4648-922A-4D6A56CD24A8}"/>
    <dgm:cxn modelId="{2D0FA185-ABE3-48E8-998A-FA620E1D6804}" type="presOf" srcId="{11476CD2-E36D-4689-B18D-4E788C3B9C40}" destId="{F01A151B-7233-4DC0-BB98-0426C6E40871}" srcOrd="0" destOrd="0" presId="urn:microsoft.com/office/officeart/2005/8/layout/chevron1"/>
    <dgm:cxn modelId="{402C3594-982F-4BB6-B3D1-F1127648C0F7}" type="presOf" srcId="{7509B613-0375-478D-BED8-17BFE154BF81}" destId="{D77A8633-50F3-4B89-8AA5-F1DB550E1C2D}" srcOrd="0" destOrd="0" presId="urn:microsoft.com/office/officeart/2005/8/layout/chevron1"/>
    <dgm:cxn modelId="{4FB215CE-E204-4576-92DA-2AE5EA914084}" type="presOf" srcId="{6E732438-1260-464C-B264-A40DACBAD7C4}" destId="{B75DFCBD-72F2-4C20-B105-46E6997B3A3A}" srcOrd="0" destOrd="0" presId="urn:microsoft.com/office/officeart/2005/8/layout/chevron1"/>
    <dgm:cxn modelId="{223C3FE6-DCD3-42A2-96FC-28DAD33C9924}" type="presOf" srcId="{BF4264AD-90D3-49C1-99AA-18201D1A5F70}" destId="{C4D65F25-2203-4592-AE1E-C067F741496D}" srcOrd="0" destOrd="0" presId="urn:microsoft.com/office/officeart/2005/8/layout/chevron1"/>
    <dgm:cxn modelId="{0A9439D2-2176-468F-B4D3-EE4EBD3A01ED}" type="presParOf" srcId="{A8461986-F0F9-47E4-AC26-BBDDE0097CE8}" destId="{D77A8633-50F3-4B89-8AA5-F1DB550E1C2D}" srcOrd="0" destOrd="0" presId="urn:microsoft.com/office/officeart/2005/8/layout/chevron1"/>
    <dgm:cxn modelId="{FE164B3B-BD45-4A3A-AF07-9CF7F4AB3557}" type="presParOf" srcId="{A8461986-F0F9-47E4-AC26-BBDDE0097CE8}" destId="{10A50F92-DA27-483C-AEC0-CF08350BD646}" srcOrd="1" destOrd="0" presId="urn:microsoft.com/office/officeart/2005/8/layout/chevron1"/>
    <dgm:cxn modelId="{C480CB89-CE54-4444-8E80-FBEA0801A125}" type="presParOf" srcId="{A8461986-F0F9-47E4-AC26-BBDDE0097CE8}" destId="{B75DFCBD-72F2-4C20-B105-46E6997B3A3A}" srcOrd="2" destOrd="0" presId="urn:microsoft.com/office/officeart/2005/8/layout/chevron1"/>
    <dgm:cxn modelId="{CC7F18B0-24F4-4FDD-8A25-E29EB2DAFBF5}" type="presParOf" srcId="{A8461986-F0F9-47E4-AC26-BBDDE0097CE8}" destId="{65F70EF8-B30B-4562-90C2-D3C03334C0D2}" srcOrd="3" destOrd="0" presId="urn:microsoft.com/office/officeart/2005/8/layout/chevron1"/>
    <dgm:cxn modelId="{7B5D1580-8A51-4FA6-ADF0-121C808A3866}" type="presParOf" srcId="{A8461986-F0F9-47E4-AC26-BBDDE0097CE8}" destId="{F01A151B-7233-4DC0-BB98-0426C6E40871}" srcOrd="4" destOrd="0" presId="urn:microsoft.com/office/officeart/2005/8/layout/chevron1"/>
    <dgm:cxn modelId="{4F2D7331-891A-4E89-84CA-8A0E9898F382}" type="presParOf" srcId="{A8461986-F0F9-47E4-AC26-BBDDE0097CE8}" destId="{8A3FF785-C5B9-4F1E-B540-F28FFF9DD31A}" srcOrd="5" destOrd="0" presId="urn:microsoft.com/office/officeart/2005/8/layout/chevron1"/>
    <dgm:cxn modelId="{981F043D-7FB8-45CF-B14A-06B401C22CA4}" type="presParOf" srcId="{A8461986-F0F9-47E4-AC26-BBDDE0097CE8}" destId="{C4D65F25-2203-4592-AE1E-C067F741496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422471-F501-5048-82EE-5DE1DCD98B6F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1480839-F168-DA4A-9782-7892FE84A53F}">
      <dgm:prSet phldrT="[Metin]"/>
      <dgm:spPr/>
      <dgm:t>
        <a:bodyPr/>
        <a:lstStyle/>
        <a:p>
          <a:r>
            <a:rPr lang="tr-TR" dirty="0"/>
            <a:t>ES-SCLC</a:t>
          </a:r>
        </a:p>
        <a:p>
          <a:r>
            <a:rPr lang="tr-TR" dirty="0" err="1"/>
            <a:t>Ekstrakranial</a:t>
          </a:r>
          <a:r>
            <a:rPr lang="tr-TR" dirty="0"/>
            <a:t> 1-4 met</a:t>
          </a:r>
        </a:p>
        <a:p>
          <a:r>
            <a:rPr lang="tr-TR" dirty="0"/>
            <a:t>PR/CR</a:t>
          </a:r>
        </a:p>
      </dgm:t>
    </dgm:pt>
    <dgm:pt modelId="{DDDD535B-00E7-A648-9910-4227F8E6EC74}" type="parTrans" cxnId="{19B00929-0C8B-8A43-BB6F-9D515A61C87A}">
      <dgm:prSet/>
      <dgm:spPr/>
      <dgm:t>
        <a:bodyPr/>
        <a:lstStyle/>
        <a:p>
          <a:endParaRPr lang="tr-TR"/>
        </a:p>
      </dgm:t>
    </dgm:pt>
    <dgm:pt modelId="{24BDD341-D3E5-5042-81AD-4D9720C0689D}" type="sibTrans" cxnId="{19B00929-0C8B-8A43-BB6F-9D515A61C87A}">
      <dgm:prSet/>
      <dgm:spPr/>
      <dgm:t>
        <a:bodyPr/>
        <a:lstStyle/>
        <a:p>
          <a:endParaRPr lang="tr-TR"/>
        </a:p>
      </dgm:t>
    </dgm:pt>
    <dgm:pt modelId="{333CE691-7FBC-CE4D-B9AD-F23A2836F295}">
      <dgm:prSet phldrT="[Metin]"/>
      <dgm:spPr/>
      <dgm:t>
        <a:bodyPr/>
        <a:lstStyle/>
        <a:p>
          <a:r>
            <a:rPr lang="tr-TR" dirty="0"/>
            <a:t>PCI(25 </a:t>
          </a:r>
          <a:r>
            <a:rPr lang="tr-TR" dirty="0" err="1"/>
            <a:t>Gy</a:t>
          </a:r>
          <a:r>
            <a:rPr lang="tr-TR" dirty="0"/>
            <a:t>/5 </a:t>
          </a:r>
          <a:r>
            <a:rPr lang="tr-TR" dirty="0" err="1"/>
            <a:t>fr</a:t>
          </a:r>
          <a:r>
            <a:rPr lang="tr-TR" dirty="0"/>
            <a:t>)</a:t>
          </a:r>
        </a:p>
      </dgm:t>
    </dgm:pt>
    <dgm:pt modelId="{2EF051FE-6426-A84A-8A89-941443A96F73}" type="parTrans" cxnId="{730CCD54-8A77-1E49-A22B-D96B75CE3402}">
      <dgm:prSet/>
      <dgm:spPr/>
      <dgm:t>
        <a:bodyPr/>
        <a:lstStyle/>
        <a:p>
          <a:endParaRPr lang="tr-TR"/>
        </a:p>
      </dgm:t>
    </dgm:pt>
    <dgm:pt modelId="{32DD2DB8-00DF-1A4D-B279-A683AF21CBFA}" type="sibTrans" cxnId="{730CCD54-8A77-1E49-A22B-D96B75CE3402}">
      <dgm:prSet/>
      <dgm:spPr/>
      <dgm:t>
        <a:bodyPr/>
        <a:lstStyle/>
        <a:p>
          <a:endParaRPr lang="tr-TR"/>
        </a:p>
      </dgm:t>
    </dgm:pt>
    <dgm:pt modelId="{B1223A76-DCCC-B44A-A892-8C5E3B8CE654}">
      <dgm:prSet phldrT="[Metin]"/>
      <dgm:spPr/>
      <dgm:t>
        <a:bodyPr/>
        <a:lstStyle/>
        <a:p>
          <a:r>
            <a:rPr lang="tr-TR" dirty="0"/>
            <a:t>PCI(25 </a:t>
          </a:r>
          <a:r>
            <a:rPr lang="tr-TR" dirty="0" err="1"/>
            <a:t>Gy</a:t>
          </a:r>
          <a:r>
            <a:rPr lang="tr-TR" dirty="0"/>
            <a:t>/5 </a:t>
          </a:r>
          <a:r>
            <a:rPr lang="tr-TR" dirty="0" err="1"/>
            <a:t>fr</a:t>
          </a:r>
          <a:r>
            <a:rPr lang="tr-TR" dirty="0"/>
            <a:t>)</a:t>
          </a:r>
        </a:p>
        <a:p>
          <a:r>
            <a:rPr lang="tr-TR" dirty="0" err="1"/>
            <a:t>Lokorejyonel</a:t>
          </a:r>
          <a:r>
            <a:rPr lang="tr-TR" dirty="0"/>
            <a:t> ve </a:t>
          </a:r>
          <a:r>
            <a:rPr lang="tr-TR" dirty="0" err="1"/>
            <a:t>rezidu</a:t>
          </a:r>
          <a:r>
            <a:rPr lang="tr-TR" dirty="0"/>
            <a:t> </a:t>
          </a:r>
          <a:r>
            <a:rPr lang="tr-TR" dirty="0" err="1"/>
            <a:t>tm</a:t>
          </a:r>
          <a:r>
            <a:rPr lang="tr-TR" dirty="0"/>
            <a:t> RT(45 </a:t>
          </a:r>
          <a:r>
            <a:rPr lang="tr-TR" dirty="0" err="1"/>
            <a:t>Gy</a:t>
          </a:r>
          <a:r>
            <a:rPr lang="tr-TR" dirty="0"/>
            <a:t>/15 </a:t>
          </a:r>
          <a:r>
            <a:rPr lang="tr-TR" dirty="0" err="1"/>
            <a:t>fr</a:t>
          </a:r>
          <a:r>
            <a:rPr lang="tr-TR" dirty="0"/>
            <a:t>)</a:t>
          </a:r>
        </a:p>
      </dgm:t>
    </dgm:pt>
    <dgm:pt modelId="{D44A32BD-AF2C-8B41-943D-1637E5778D57}" type="parTrans" cxnId="{32D14A5D-C5D9-AB44-92AF-53D1B8E7CD51}">
      <dgm:prSet/>
      <dgm:spPr/>
      <dgm:t>
        <a:bodyPr/>
        <a:lstStyle/>
        <a:p>
          <a:endParaRPr lang="tr-TR"/>
        </a:p>
      </dgm:t>
    </dgm:pt>
    <dgm:pt modelId="{3B07AE10-5F56-154D-9E12-F5A02E70CDFB}" type="sibTrans" cxnId="{32D14A5D-C5D9-AB44-92AF-53D1B8E7CD51}">
      <dgm:prSet/>
      <dgm:spPr/>
      <dgm:t>
        <a:bodyPr/>
        <a:lstStyle/>
        <a:p>
          <a:endParaRPr lang="tr-TR"/>
        </a:p>
      </dgm:t>
    </dgm:pt>
    <dgm:pt modelId="{DA3DC456-0539-A94D-8EF4-2958BF9D63F2}" type="pres">
      <dgm:prSet presAssocID="{4B422471-F501-5048-82EE-5DE1DCD98B6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F3C1B21-F9A1-7A45-A324-25C1B9EE7126}" type="pres">
      <dgm:prSet presAssocID="{51480839-F168-DA4A-9782-7892FE84A53F}" presName="root1" presStyleCnt="0"/>
      <dgm:spPr/>
    </dgm:pt>
    <dgm:pt modelId="{544E4945-3D6A-D44D-B5F6-8510380CAA7C}" type="pres">
      <dgm:prSet presAssocID="{51480839-F168-DA4A-9782-7892FE84A53F}" presName="LevelOneTextNode" presStyleLbl="node0" presStyleIdx="0" presStyleCnt="1">
        <dgm:presLayoutVars>
          <dgm:chPref val="3"/>
        </dgm:presLayoutVars>
      </dgm:prSet>
      <dgm:spPr/>
    </dgm:pt>
    <dgm:pt modelId="{29348639-6F81-C14A-AEE1-4EF5E952C7BC}" type="pres">
      <dgm:prSet presAssocID="{51480839-F168-DA4A-9782-7892FE84A53F}" presName="level2hierChild" presStyleCnt="0"/>
      <dgm:spPr/>
    </dgm:pt>
    <dgm:pt modelId="{DA74C564-661A-F042-882C-E2EC2108D63A}" type="pres">
      <dgm:prSet presAssocID="{2EF051FE-6426-A84A-8A89-941443A96F73}" presName="conn2-1" presStyleLbl="parChTrans1D2" presStyleIdx="0" presStyleCnt="2"/>
      <dgm:spPr/>
    </dgm:pt>
    <dgm:pt modelId="{F30009AE-1A60-774A-83A9-DA3384F11645}" type="pres">
      <dgm:prSet presAssocID="{2EF051FE-6426-A84A-8A89-941443A96F73}" presName="connTx" presStyleLbl="parChTrans1D2" presStyleIdx="0" presStyleCnt="2"/>
      <dgm:spPr/>
    </dgm:pt>
    <dgm:pt modelId="{40222A1C-4A82-C74B-9A56-BC24F21DA955}" type="pres">
      <dgm:prSet presAssocID="{333CE691-7FBC-CE4D-B9AD-F23A2836F295}" presName="root2" presStyleCnt="0"/>
      <dgm:spPr/>
    </dgm:pt>
    <dgm:pt modelId="{4266AB2D-DBA4-6F46-8B5A-46AA9A6391D8}" type="pres">
      <dgm:prSet presAssocID="{333CE691-7FBC-CE4D-B9AD-F23A2836F295}" presName="LevelTwoTextNode" presStyleLbl="node2" presStyleIdx="0" presStyleCnt="2">
        <dgm:presLayoutVars>
          <dgm:chPref val="3"/>
        </dgm:presLayoutVars>
      </dgm:prSet>
      <dgm:spPr/>
    </dgm:pt>
    <dgm:pt modelId="{A93942F3-6A71-DF46-8B37-EE9480B6BDC0}" type="pres">
      <dgm:prSet presAssocID="{333CE691-7FBC-CE4D-B9AD-F23A2836F295}" presName="level3hierChild" presStyleCnt="0"/>
      <dgm:spPr/>
    </dgm:pt>
    <dgm:pt modelId="{D34091CF-CAD0-3144-A776-56CFD4D8B7E9}" type="pres">
      <dgm:prSet presAssocID="{D44A32BD-AF2C-8B41-943D-1637E5778D57}" presName="conn2-1" presStyleLbl="parChTrans1D2" presStyleIdx="1" presStyleCnt="2"/>
      <dgm:spPr/>
    </dgm:pt>
    <dgm:pt modelId="{B3E855FA-549C-5148-805B-717CAE753E80}" type="pres">
      <dgm:prSet presAssocID="{D44A32BD-AF2C-8B41-943D-1637E5778D57}" presName="connTx" presStyleLbl="parChTrans1D2" presStyleIdx="1" presStyleCnt="2"/>
      <dgm:spPr/>
    </dgm:pt>
    <dgm:pt modelId="{3845C1A9-0E0A-3646-9C3F-B0DE247C561F}" type="pres">
      <dgm:prSet presAssocID="{B1223A76-DCCC-B44A-A892-8C5E3B8CE654}" presName="root2" presStyleCnt="0"/>
      <dgm:spPr/>
    </dgm:pt>
    <dgm:pt modelId="{2A063CFE-2A02-604C-A6F5-40BF20B4FA22}" type="pres">
      <dgm:prSet presAssocID="{B1223A76-DCCC-B44A-A892-8C5E3B8CE654}" presName="LevelTwoTextNode" presStyleLbl="node2" presStyleIdx="1" presStyleCnt="2">
        <dgm:presLayoutVars>
          <dgm:chPref val="3"/>
        </dgm:presLayoutVars>
      </dgm:prSet>
      <dgm:spPr/>
    </dgm:pt>
    <dgm:pt modelId="{6D8C04C2-7E43-3C45-BD7E-2CB56A3825B2}" type="pres">
      <dgm:prSet presAssocID="{B1223A76-DCCC-B44A-A892-8C5E3B8CE654}" presName="level3hierChild" presStyleCnt="0"/>
      <dgm:spPr/>
    </dgm:pt>
  </dgm:ptLst>
  <dgm:cxnLst>
    <dgm:cxn modelId="{273EEB0D-EB60-AD4A-BDEC-12FB766843C3}" type="presOf" srcId="{B1223A76-DCCC-B44A-A892-8C5E3B8CE654}" destId="{2A063CFE-2A02-604C-A6F5-40BF20B4FA22}" srcOrd="0" destOrd="0" presId="urn:microsoft.com/office/officeart/2005/8/layout/hierarchy2"/>
    <dgm:cxn modelId="{B4387F13-207A-EB46-A38C-FEDD824175D7}" type="presOf" srcId="{D44A32BD-AF2C-8B41-943D-1637E5778D57}" destId="{B3E855FA-549C-5148-805B-717CAE753E80}" srcOrd="1" destOrd="0" presId="urn:microsoft.com/office/officeart/2005/8/layout/hierarchy2"/>
    <dgm:cxn modelId="{C1A35A21-64CB-4844-B932-326AF97617AD}" type="presOf" srcId="{D44A32BD-AF2C-8B41-943D-1637E5778D57}" destId="{D34091CF-CAD0-3144-A776-56CFD4D8B7E9}" srcOrd="0" destOrd="0" presId="urn:microsoft.com/office/officeart/2005/8/layout/hierarchy2"/>
    <dgm:cxn modelId="{19B00929-0C8B-8A43-BB6F-9D515A61C87A}" srcId="{4B422471-F501-5048-82EE-5DE1DCD98B6F}" destId="{51480839-F168-DA4A-9782-7892FE84A53F}" srcOrd="0" destOrd="0" parTransId="{DDDD535B-00E7-A648-9910-4227F8E6EC74}" sibTransId="{24BDD341-D3E5-5042-81AD-4D9720C0689D}"/>
    <dgm:cxn modelId="{65BC2A50-4C35-1541-860B-649CF838F1EE}" type="presOf" srcId="{4B422471-F501-5048-82EE-5DE1DCD98B6F}" destId="{DA3DC456-0539-A94D-8EF4-2958BF9D63F2}" srcOrd="0" destOrd="0" presId="urn:microsoft.com/office/officeart/2005/8/layout/hierarchy2"/>
    <dgm:cxn modelId="{730CCD54-8A77-1E49-A22B-D96B75CE3402}" srcId="{51480839-F168-DA4A-9782-7892FE84A53F}" destId="{333CE691-7FBC-CE4D-B9AD-F23A2836F295}" srcOrd="0" destOrd="0" parTransId="{2EF051FE-6426-A84A-8A89-941443A96F73}" sibTransId="{32DD2DB8-00DF-1A4D-B279-A683AF21CBFA}"/>
    <dgm:cxn modelId="{32D14A5D-C5D9-AB44-92AF-53D1B8E7CD51}" srcId="{51480839-F168-DA4A-9782-7892FE84A53F}" destId="{B1223A76-DCCC-B44A-A892-8C5E3B8CE654}" srcOrd="1" destOrd="0" parTransId="{D44A32BD-AF2C-8B41-943D-1637E5778D57}" sibTransId="{3B07AE10-5F56-154D-9E12-F5A02E70CDFB}"/>
    <dgm:cxn modelId="{DB0AC493-2032-BD43-B587-9E7F7EDBC580}" type="presOf" srcId="{51480839-F168-DA4A-9782-7892FE84A53F}" destId="{544E4945-3D6A-D44D-B5F6-8510380CAA7C}" srcOrd="0" destOrd="0" presId="urn:microsoft.com/office/officeart/2005/8/layout/hierarchy2"/>
    <dgm:cxn modelId="{EE5964AD-7A18-014D-BC8D-AC2DA5FA5B4D}" type="presOf" srcId="{2EF051FE-6426-A84A-8A89-941443A96F73}" destId="{DA74C564-661A-F042-882C-E2EC2108D63A}" srcOrd="0" destOrd="0" presId="urn:microsoft.com/office/officeart/2005/8/layout/hierarchy2"/>
    <dgm:cxn modelId="{9B01F8C9-BA36-5E44-9DC3-D9240EADDC44}" type="presOf" srcId="{2EF051FE-6426-A84A-8A89-941443A96F73}" destId="{F30009AE-1A60-774A-83A9-DA3384F11645}" srcOrd="1" destOrd="0" presId="urn:microsoft.com/office/officeart/2005/8/layout/hierarchy2"/>
    <dgm:cxn modelId="{10E6AEEB-D176-4642-8C6A-C20F514ED5C6}" type="presOf" srcId="{333CE691-7FBC-CE4D-B9AD-F23A2836F295}" destId="{4266AB2D-DBA4-6F46-8B5A-46AA9A6391D8}" srcOrd="0" destOrd="0" presId="urn:microsoft.com/office/officeart/2005/8/layout/hierarchy2"/>
    <dgm:cxn modelId="{826203F2-5B35-8240-A6D9-01895C270EB5}" type="presParOf" srcId="{DA3DC456-0539-A94D-8EF4-2958BF9D63F2}" destId="{BF3C1B21-F9A1-7A45-A324-25C1B9EE7126}" srcOrd="0" destOrd="0" presId="urn:microsoft.com/office/officeart/2005/8/layout/hierarchy2"/>
    <dgm:cxn modelId="{B76FAA20-79C0-BF4D-97AC-41C85207F49D}" type="presParOf" srcId="{BF3C1B21-F9A1-7A45-A324-25C1B9EE7126}" destId="{544E4945-3D6A-D44D-B5F6-8510380CAA7C}" srcOrd="0" destOrd="0" presId="urn:microsoft.com/office/officeart/2005/8/layout/hierarchy2"/>
    <dgm:cxn modelId="{D22F095E-445F-A445-A90B-568AB4CEC632}" type="presParOf" srcId="{BF3C1B21-F9A1-7A45-A324-25C1B9EE7126}" destId="{29348639-6F81-C14A-AEE1-4EF5E952C7BC}" srcOrd="1" destOrd="0" presId="urn:microsoft.com/office/officeart/2005/8/layout/hierarchy2"/>
    <dgm:cxn modelId="{73D431BD-7091-F24C-80D4-558457C586D0}" type="presParOf" srcId="{29348639-6F81-C14A-AEE1-4EF5E952C7BC}" destId="{DA74C564-661A-F042-882C-E2EC2108D63A}" srcOrd="0" destOrd="0" presId="urn:microsoft.com/office/officeart/2005/8/layout/hierarchy2"/>
    <dgm:cxn modelId="{C3DE208C-6861-B64F-B35B-E8E600FBE33C}" type="presParOf" srcId="{DA74C564-661A-F042-882C-E2EC2108D63A}" destId="{F30009AE-1A60-774A-83A9-DA3384F11645}" srcOrd="0" destOrd="0" presId="urn:microsoft.com/office/officeart/2005/8/layout/hierarchy2"/>
    <dgm:cxn modelId="{E3CF0778-0B4C-DE4E-922B-2F7A41BD4E55}" type="presParOf" srcId="{29348639-6F81-C14A-AEE1-4EF5E952C7BC}" destId="{40222A1C-4A82-C74B-9A56-BC24F21DA955}" srcOrd="1" destOrd="0" presId="urn:microsoft.com/office/officeart/2005/8/layout/hierarchy2"/>
    <dgm:cxn modelId="{4A8F4327-5703-2842-94AB-024C7B32D756}" type="presParOf" srcId="{40222A1C-4A82-C74B-9A56-BC24F21DA955}" destId="{4266AB2D-DBA4-6F46-8B5A-46AA9A6391D8}" srcOrd="0" destOrd="0" presId="urn:microsoft.com/office/officeart/2005/8/layout/hierarchy2"/>
    <dgm:cxn modelId="{BEB03351-303C-494D-9986-160C42DE47E4}" type="presParOf" srcId="{40222A1C-4A82-C74B-9A56-BC24F21DA955}" destId="{A93942F3-6A71-DF46-8B37-EE9480B6BDC0}" srcOrd="1" destOrd="0" presId="urn:microsoft.com/office/officeart/2005/8/layout/hierarchy2"/>
    <dgm:cxn modelId="{E9406777-D3E7-E748-9CFC-65F656154253}" type="presParOf" srcId="{29348639-6F81-C14A-AEE1-4EF5E952C7BC}" destId="{D34091CF-CAD0-3144-A776-56CFD4D8B7E9}" srcOrd="2" destOrd="0" presId="urn:microsoft.com/office/officeart/2005/8/layout/hierarchy2"/>
    <dgm:cxn modelId="{A5DC891F-196D-6948-9BD5-A9FB4EE0694C}" type="presParOf" srcId="{D34091CF-CAD0-3144-A776-56CFD4D8B7E9}" destId="{B3E855FA-549C-5148-805B-717CAE753E80}" srcOrd="0" destOrd="0" presId="urn:microsoft.com/office/officeart/2005/8/layout/hierarchy2"/>
    <dgm:cxn modelId="{856671EC-4B03-8245-B2E6-40AEDE661D97}" type="presParOf" srcId="{29348639-6F81-C14A-AEE1-4EF5E952C7BC}" destId="{3845C1A9-0E0A-3646-9C3F-B0DE247C561F}" srcOrd="3" destOrd="0" presId="urn:microsoft.com/office/officeart/2005/8/layout/hierarchy2"/>
    <dgm:cxn modelId="{847DBBA1-AA4F-C246-9275-9E4DBBC1A0AB}" type="presParOf" srcId="{3845C1A9-0E0A-3646-9C3F-B0DE247C561F}" destId="{2A063CFE-2A02-604C-A6F5-40BF20B4FA22}" srcOrd="0" destOrd="0" presId="urn:microsoft.com/office/officeart/2005/8/layout/hierarchy2"/>
    <dgm:cxn modelId="{A525F422-04C0-B640-BBE0-51AFE83EB712}" type="presParOf" srcId="{3845C1A9-0E0A-3646-9C3F-B0DE247C561F}" destId="{6D8C04C2-7E43-3C45-BD7E-2CB56A3825B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8AB10-45C8-4E8B-B125-6C773DB37575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4F22D7B-C7EA-4B16-A62E-FECBD12952DD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3600" dirty="0"/>
            <a:t>Haziran.2020</a:t>
          </a:r>
        </a:p>
      </dgm:t>
    </dgm:pt>
    <dgm:pt modelId="{917B24BE-3B71-4AEB-B071-A84E56CA4168}" type="parTrans" cxnId="{B26C43F9-5A57-4FF7-A05F-B2018C50B8BB}">
      <dgm:prSet/>
      <dgm:spPr/>
      <dgm:t>
        <a:bodyPr/>
        <a:lstStyle/>
        <a:p>
          <a:endParaRPr lang="tr-TR"/>
        </a:p>
      </dgm:t>
    </dgm:pt>
    <dgm:pt modelId="{5523AD99-192E-46DA-8502-A51A5D2E2625}" type="sibTrans" cxnId="{B26C43F9-5A57-4FF7-A05F-B2018C50B8BB}">
      <dgm:prSet/>
      <dgm:spPr/>
      <dgm:t>
        <a:bodyPr/>
        <a:lstStyle/>
        <a:p>
          <a:endParaRPr lang="tr-TR"/>
        </a:p>
      </dgm:t>
    </dgm:pt>
    <dgm:pt modelId="{C4E53964-DBC7-41AA-9517-8759828237F3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3600" dirty="0"/>
            <a:t>Aralık.2020</a:t>
          </a:r>
        </a:p>
      </dgm:t>
    </dgm:pt>
    <dgm:pt modelId="{69947ED5-F931-4BC6-A484-86CACA5DEC87}" type="parTrans" cxnId="{3129A67A-03CE-42EF-95CA-75A554A759C9}">
      <dgm:prSet/>
      <dgm:spPr/>
      <dgm:t>
        <a:bodyPr/>
        <a:lstStyle/>
        <a:p>
          <a:endParaRPr lang="tr-TR"/>
        </a:p>
      </dgm:t>
    </dgm:pt>
    <dgm:pt modelId="{CCF45C04-9F0B-4EFA-866B-B7EC22BD4FC8}" type="sibTrans" cxnId="{3129A67A-03CE-42EF-95CA-75A554A759C9}">
      <dgm:prSet/>
      <dgm:spPr/>
      <dgm:t>
        <a:bodyPr/>
        <a:lstStyle/>
        <a:p>
          <a:endParaRPr lang="tr-TR"/>
        </a:p>
      </dgm:t>
    </dgm:pt>
    <dgm:pt modelId="{EEACD8B0-4A9C-447D-B4CA-5938ADE1F947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3600" dirty="0"/>
            <a:t>Aralık.2022</a:t>
          </a:r>
        </a:p>
      </dgm:t>
    </dgm:pt>
    <dgm:pt modelId="{C4403F93-AE6C-4FE3-A890-EE3C425740EC}" type="parTrans" cxnId="{AEF80EAB-120F-4E79-985A-458FBEF63D1C}">
      <dgm:prSet/>
      <dgm:spPr/>
      <dgm:t>
        <a:bodyPr/>
        <a:lstStyle/>
        <a:p>
          <a:endParaRPr lang="tr-TR"/>
        </a:p>
      </dgm:t>
    </dgm:pt>
    <dgm:pt modelId="{5F2C95F9-A36E-40ED-B022-84130D0C7BDB}" type="sibTrans" cxnId="{AEF80EAB-120F-4E79-985A-458FBEF63D1C}">
      <dgm:prSet/>
      <dgm:spPr/>
      <dgm:t>
        <a:bodyPr/>
        <a:lstStyle/>
        <a:p>
          <a:endParaRPr lang="tr-TR"/>
        </a:p>
      </dgm:t>
    </dgm:pt>
    <dgm:pt modelId="{93D0B81A-8675-4A6D-AAEB-1AB1DFEBEDE7}" type="pres">
      <dgm:prSet presAssocID="{5088AB10-45C8-4E8B-B125-6C773DB37575}" presName="Name0" presStyleCnt="0">
        <dgm:presLayoutVars>
          <dgm:dir/>
          <dgm:resizeHandles val="exact"/>
        </dgm:presLayoutVars>
      </dgm:prSet>
      <dgm:spPr/>
    </dgm:pt>
    <dgm:pt modelId="{6B2EC9AF-1FCC-43B9-8622-CE8F71E24139}" type="pres">
      <dgm:prSet presAssocID="{34F22D7B-C7EA-4B16-A62E-FECBD12952DD}" presName="parTxOnly" presStyleLbl="node1" presStyleIdx="0" presStyleCnt="3">
        <dgm:presLayoutVars>
          <dgm:bulletEnabled val="1"/>
        </dgm:presLayoutVars>
      </dgm:prSet>
      <dgm:spPr/>
    </dgm:pt>
    <dgm:pt modelId="{8B6DC538-AE41-4C79-9E58-A42C127C137E}" type="pres">
      <dgm:prSet presAssocID="{5523AD99-192E-46DA-8502-A51A5D2E2625}" presName="parSpace" presStyleCnt="0"/>
      <dgm:spPr/>
    </dgm:pt>
    <dgm:pt modelId="{44FE3F5A-B7DC-4B86-AC71-80BBD2042C50}" type="pres">
      <dgm:prSet presAssocID="{C4E53964-DBC7-41AA-9517-8759828237F3}" presName="parTxOnly" presStyleLbl="node1" presStyleIdx="1" presStyleCnt="3" custLinFactNeighborX="-20606" custLinFactNeighborY="0">
        <dgm:presLayoutVars>
          <dgm:bulletEnabled val="1"/>
        </dgm:presLayoutVars>
      </dgm:prSet>
      <dgm:spPr/>
    </dgm:pt>
    <dgm:pt modelId="{21499A10-9A72-4BE9-A3E3-99763E262066}" type="pres">
      <dgm:prSet presAssocID="{CCF45C04-9F0B-4EFA-866B-B7EC22BD4FC8}" presName="parSpace" presStyleCnt="0"/>
      <dgm:spPr/>
    </dgm:pt>
    <dgm:pt modelId="{A49BCE0F-6E0B-47E4-AFFC-EC1AC7D0F99E}" type="pres">
      <dgm:prSet presAssocID="{EEACD8B0-4A9C-447D-B4CA-5938ADE1F947}" presName="parTxOnly" presStyleLbl="node1" presStyleIdx="2" presStyleCnt="3" custLinFactNeighborX="572" custLinFactNeighborY="1126">
        <dgm:presLayoutVars>
          <dgm:bulletEnabled val="1"/>
        </dgm:presLayoutVars>
      </dgm:prSet>
      <dgm:spPr/>
    </dgm:pt>
  </dgm:ptLst>
  <dgm:cxnLst>
    <dgm:cxn modelId="{D4B3A745-F911-4C19-9842-2392FE3CE746}" type="presOf" srcId="{34F22D7B-C7EA-4B16-A62E-FECBD12952DD}" destId="{6B2EC9AF-1FCC-43B9-8622-CE8F71E24139}" srcOrd="0" destOrd="0" presId="urn:microsoft.com/office/officeart/2005/8/layout/hChevron3"/>
    <dgm:cxn modelId="{31D3185E-C85C-47C3-8720-8A3DFFBEE4AC}" type="presOf" srcId="{EEACD8B0-4A9C-447D-B4CA-5938ADE1F947}" destId="{A49BCE0F-6E0B-47E4-AFFC-EC1AC7D0F99E}" srcOrd="0" destOrd="0" presId="urn:microsoft.com/office/officeart/2005/8/layout/hChevron3"/>
    <dgm:cxn modelId="{3129A67A-03CE-42EF-95CA-75A554A759C9}" srcId="{5088AB10-45C8-4E8B-B125-6C773DB37575}" destId="{C4E53964-DBC7-41AA-9517-8759828237F3}" srcOrd="1" destOrd="0" parTransId="{69947ED5-F931-4BC6-A484-86CACA5DEC87}" sibTransId="{CCF45C04-9F0B-4EFA-866B-B7EC22BD4FC8}"/>
    <dgm:cxn modelId="{AEF80EAB-120F-4E79-985A-458FBEF63D1C}" srcId="{5088AB10-45C8-4E8B-B125-6C773DB37575}" destId="{EEACD8B0-4A9C-447D-B4CA-5938ADE1F947}" srcOrd="2" destOrd="0" parTransId="{C4403F93-AE6C-4FE3-A890-EE3C425740EC}" sibTransId="{5F2C95F9-A36E-40ED-B022-84130D0C7BDB}"/>
    <dgm:cxn modelId="{E55705B0-8BCE-4A77-B64C-09CCDC5FE0EE}" type="presOf" srcId="{5088AB10-45C8-4E8B-B125-6C773DB37575}" destId="{93D0B81A-8675-4A6D-AAEB-1AB1DFEBEDE7}" srcOrd="0" destOrd="0" presId="urn:microsoft.com/office/officeart/2005/8/layout/hChevron3"/>
    <dgm:cxn modelId="{2B383CB4-EA4F-40EB-B9FF-07B0525BDB72}" type="presOf" srcId="{C4E53964-DBC7-41AA-9517-8759828237F3}" destId="{44FE3F5A-B7DC-4B86-AC71-80BBD2042C50}" srcOrd="0" destOrd="0" presId="urn:microsoft.com/office/officeart/2005/8/layout/hChevron3"/>
    <dgm:cxn modelId="{B26C43F9-5A57-4FF7-A05F-B2018C50B8BB}" srcId="{5088AB10-45C8-4E8B-B125-6C773DB37575}" destId="{34F22D7B-C7EA-4B16-A62E-FECBD12952DD}" srcOrd="0" destOrd="0" parTransId="{917B24BE-3B71-4AEB-B071-A84E56CA4168}" sibTransId="{5523AD99-192E-46DA-8502-A51A5D2E2625}"/>
    <dgm:cxn modelId="{9FCEC369-D089-4FD2-80AE-856E58F076BF}" type="presParOf" srcId="{93D0B81A-8675-4A6D-AAEB-1AB1DFEBEDE7}" destId="{6B2EC9AF-1FCC-43B9-8622-CE8F71E24139}" srcOrd="0" destOrd="0" presId="urn:microsoft.com/office/officeart/2005/8/layout/hChevron3"/>
    <dgm:cxn modelId="{BC71F799-0A34-41B7-9E42-1FFEA06CC1D6}" type="presParOf" srcId="{93D0B81A-8675-4A6D-AAEB-1AB1DFEBEDE7}" destId="{8B6DC538-AE41-4C79-9E58-A42C127C137E}" srcOrd="1" destOrd="0" presId="urn:microsoft.com/office/officeart/2005/8/layout/hChevron3"/>
    <dgm:cxn modelId="{57F87386-FAA2-4EC1-A170-80EFF4B84E67}" type="presParOf" srcId="{93D0B81A-8675-4A6D-AAEB-1AB1DFEBEDE7}" destId="{44FE3F5A-B7DC-4B86-AC71-80BBD2042C50}" srcOrd="2" destOrd="0" presId="urn:microsoft.com/office/officeart/2005/8/layout/hChevron3"/>
    <dgm:cxn modelId="{9509963A-BFA0-4C85-9882-5E22153207FB}" type="presParOf" srcId="{93D0B81A-8675-4A6D-AAEB-1AB1DFEBEDE7}" destId="{21499A10-9A72-4BE9-A3E3-99763E262066}" srcOrd="3" destOrd="0" presId="urn:microsoft.com/office/officeart/2005/8/layout/hChevron3"/>
    <dgm:cxn modelId="{52CA32CA-37B8-4AF0-AB8C-50A4559CC54C}" type="presParOf" srcId="{93D0B81A-8675-4A6D-AAEB-1AB1DFEBEDE7}" destId="{A49BCE0F-6E0B-47E4-AFFC-EC1AC7D0F99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A092D2-6090-B248-86FF-04FCA35DF55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15BF229-63BA-ED49-8126-5A7E4827B570}">
      <dgm:prSet phldrT="[Metin]"/>
      <dgm:spPr/>
      <dgm:t>
        <a:bodyPr/>
        <a:lstStyle/>
        <a:p>
          <a:r>
            <a:rPr lang="tr-TR" dirty="0"/>
            <a:t>ES-SCLC</a:t>
          </a:r>
        </a:p>
      </dgm:t>
    </dgm:pt>
    <dgm:pt modelId="{EB0BFA42-8D8F-444B-A215-682AFA0F4CC8}" type="parTrans" cxnId="{942BB738-E911-3249-A549-6FE62CBCBC2C}">
      <dgm:prSet/>
      <dgm:spPr/>
      <dgm:t>
        <a:bodyPr/>
        <a:lstStyle/>
        <a:p>
          <a:endParaRPr lang="tr-TR"/>
        </a:p>
      </dgm:t>
    </dgm:pt>
    <dgm:pt modelId="{38639697-508B-6940-9837-001035634FD3}" type="sibTrans" cxnId="{942BB738-E911-3249-A549-6FE62CBCBC2C}">
      <dgm:prSet/>
      <dgm:spPr/>
      <dgm:t>
        <a:bodyPr/>
        <a:lstStyle/>
        <a:p>
          <a:endParaRPr lang="tr-TR"/>
        </a:p>
      </dgm:t>
    </dgm:pt>
    <dgm:pt modelId="{E92BAAB2-1832-974C-A94F-8116AC440321}">
      <dgm:prSet phldrT="[Metin]"/>
      <dgm:spPr/>
      <dgm:t>
        <a:bodyPr/>
        <a:lstStyle/>
        <a:p>
          <a:r>
            <a:rPr lang="tr-TR" dirty="0" err="1"/>
            <a:t>Atezolizumab</a:t>
          </a:r>
          <a:endParaRPr lang="tr-TR" dirty="0"/>
        </a:p>
      </dgm:t>
    </dgm:pt>
    <dgm:pt modelId="{03D9E438-24EA-1649-9479-8ECC8E8580BF}" type="parTrans" cxnId="{1C0AE2D9-5E8E-8C49-AAA0-CFA2BC31DD94}">
      <dgm:prSet/>
      <dgm:spPr/>
      <dgm:t>
        <a:bodyPr/>
        <a:lstStyle/>
        <a:p>
          <a:endParaRPr lang="tr-TR"/>
        </a:p>
      </dgm:t>
    </dgm:pt>
    <dgm:pt modelId="{B7E58BBE-8B54-4C49-953E-9E40F8D5F4C7}" type="sibTrans" cxnId="{1C0AE2D9-5E8E-8C49-AAA0-CFA2BC31DD94}">
      <dgm:prSet/>
      <dgm:spPr/>
      <dgm:t>
        <a:bodyPr/>
        <a:lstStyle/>
        <a:p>
          <a:endParaRPr lang="tr-TR"/>
        </a:p>
      </dgm:t>
    </dgm:pt>
    <dgm:pt modelId="{55C4905D-E9B4-FA41-B43F-5A99CA25E62A}">
      <dgm:prSet phldrT="[Metin]"/>
      <dgm:spPr/>
      <dgm:t>
        <a:bodyPr/>
        <a:lstStyle/>
        <a:p>
          <a:r>
            <a:rPr lang="tr-TR" dirty="0" err="1"/>
            <a:t>Atezolizumab+RT</a:t>
          </a:r>
          <a:endParaRPr lang="tr-TR" dirty="0"/>
        </a:p>
      </dgm:t>
    </dgm:pt>
    <dgm:pt modelId="{D428BC68-7FF5-CA47-9AAC-29EDE322F9E5}" type="parTrans" cxnId="{9ACDF13E-B99C-924F-87B7-AED2CBF0D9F1}">
      <dgm:prSet/>
      <dgm:spPr/>
      <dgm:t>
        <a:bodyPr/>
        <a:lstStyle/>
        <a:p>
          <a:endParaRPr lang="tr-TR"/>
        </a:p>
      </dgm:t>
    </dgm:pt>
    <dgm:pt modelId="{A2161F93-A9BB-374D-B83F-980599A64C59}" type="sibTrans" cxnId="{9ACDF13E-B99C-924F-87B7-AED2CBF0D9F1}">
      <dgm:prSet/>
      <dgm:spPr/>
      <dgm:t>
        <a:bodyPr/>
        <a:lstStyle/>
        <a:p>
          <a:endParaRPr lang="tr-TR"/>
        </a:p>
      </dgm:t>
    </dgm:pt>
    <dgm:pt modelId="{1FD62931-498C-4848-9C33-2DC137748099}" type="pres">
      <dgm:prSet presAssocID="{DFA092D2-6090-B248-86FF-04FCA35DF55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D9065-AB66-3448-99C5-71BA4EF0249B}" type="pres">
      <dgm:prSet presAssocID="{A15BF229-63BA-ED49-8126-5A7E4827B570}" presName="hierRoot1" presStyleCnt="0">
        <dgm:presLayoutVars>
          <dgm:hierBranch val="init"/>
        </dgm:presLayoutVars>
      </dgm:prSet>
      <dgm:spPr/>
    </dgm:pt>
    <dgm:pt modelId="{F1C19C78-6550-2A49-8FD0-496C3107CF51}" type="pres">
      <dgm:prSet presAssocID="{A15BF229-63BA-ED49-8126-5A7E4827B570}" presName="rootComposite1" presStyleCnt="0"/>
      <dgm:spPr/>
    </dgm:pt>
    <dgm:pt modelId="{7EECACF1-D925-8545-ABC4-08177AF65403}" type="pres">
      <dgm:prSet presAssocID="{A15BF229-63BA-ED49-8126-5A7E4827B570}" presName="rootText1" presStyleLbl="node0" presStyleIdx="0" presStyleCnt="1">
        <dgm:presLayoutVars>
          <dgm:chPref val="3"/>
        </dgm:presLayoutVars>
      </dgm:prSet>
      <dgm:spPr/>
    </dgm:pt>
    <dgm:pt modelId="{0CE71574-C144-D94C-8B3C-CB4F10AE32F8}" type="pres">
      <dgm:prSet presAssocID="{A15BF229-63BA-ED49-8126-5A7E4827B570}" presName="rootConnector1" presStyleLbl="node1" presStyleIdx="0" presStyleCnt="0"/>
      <dgm:spPr/>
    </dgm:pt>
    <dgm:pt modelId="{43D20850-DA92-2647-93FF-ED24F8463769}" type="pres">
      <dgm:prSet presAssocID="{A15BF229-63BA-ED49-8126-5A7E4827B570}" presName="hierChild2" presStyleCnt="0"/>
      <dgm:spPr/>
    </dgm:pt>
    <dgm:pt modelId="{1C035A15-F63F-9242-A990-E1568A81703D}" type="pres">
      <dgm:prSet presAssocID="{03D9E438-24EA-1649-9479-8ECC8E8580BF}" presName="Name37" presStyleLbl="parChTrans1D2" presStyleIdx="0" presStyleCnt="2"/>
      <dgm:spPr/>
    </dgm:pt>
    <dgm:pt modelId="{F98FFACA-5C32-C245-8C13-8603E30F48D8}" type="pres">
      <dgm:prSet presAssocID="{E92BAAB2-1832-974C-A94F-8116AC440321}" presName="hierRoot2" presStyleCnt="0">
        <dgm:presLayoutVars>
          <dgm:hierBranch val="init"/>
        </dgm:presLayoutVars>
      </dgm:prSet>
      <dgm:spPr/>
    </dgm:pt>
    <dgm:pt modelId="{71EAA49B-0805-7D40-B470-6688A9527A32}" type="pres">
      <dgm:prSet presAssocID="{E92BAAB2-1832-974C-A94F-8116AC440321}" presName="rootComposite" presStyleCnt="0"/>
      <dgm:spPr/>
    </dgm:pt>
    <dgm:pt modelId="{502D7F33-9ADD-3D49-897C-3E0E9794EA7E}" type="pres">
      <dgm:prSet presAssocID="{E92BAAB2-1832-974C-A94F-8116AC440321}" presName="rootText" presStyleLbl="node2" presStyleIdx="0" presStyleCnt="2">
        <dgm:presLayoutVars>
          <dgm:chPref val="3"/>
        </dgm:presLayoutVars>
      </dgm:prSet>
      <dgm:spPr/>
    </dgm:pt>
    <dgm:pt modelId="{0EB49508-89DA-844D-9ECB-A7EF9562BFBE}" type="pres">
      <dgm:prSet presAssocID="{E92BAAB2-1832-974C-A94F-8116AC440321}" presName="rootConnector" presStyleLbl="node2" presStyleIdx="0" presStyleCnt="2"/>
      <dgm:spPr/>
    </dgm:pt>
    <dgm:pt modelId="{9E76FC49-A9A0-DF4F-BADE-915BA6AD6E57}" type="pres">
      <dgm:prSet presAssocID="{E92BAAB2-1832-974C-A94F-8116AC440321}" presName="hierChild4" presStyleCnt="0"/>
      <dgm:spPr/>
    </dgm:pt>
    <dgm:pt modelId="{8BFF943B-8E9B-2048-8B59-72FFA501A040}" type="pres">
      <dgm:prSet presAssocID="{E92BAAB2-1832-974C-A94F-8116AC440321}" presName="hierChild5" presStyleCnt="0"/>
      <dgm:spPr/>
    </dgm:pt>
    <dgm:pt modelId="{BFEBB045-E6E7-9140-A1B2-44A129EFDC86}" type="pres">
      <dgm:prSet presAssocID="{D428BC68-7FF5-CA47-9AAC-29EDE322F9E5}" presName="Name37" presStyleLbl="parChTrans1D2" presStyleIdx="1" presStyleCnt="2"/>
      <dgm:spPr/>
    </dgm:pt>
    <dgm:pt modelId="{17F11230-2214-1F47-BFC1-88E9BEAD3B84}" type="pres">
      <dgm:prSet presAssocID="{55C4905D-E9B4-FA41-B43F-5A99CA25E62A}" presName="hierRoot2" presStyleCnt="0">
        <dgm:presLayoutVars>
          <dgm:hierBranch val="init"/>
        </dgm:presLayoutVars>
      </dgm:prSet>
      <dgm:spPr/>
    </dgm:pt>
    <dgm:pt modelId="{B33FED82-9F39-2A4B-B3C6-53C83FF54B34}" type="pres">
      <dgm:prSet presAssocID="{55C4905D-E9B4-FA41-B43F-5A99CA25E62A}" presName="rootComposite" presStyleCnt="0"/>
      <dgm:spPr/>
    </dgm:pt>
    <dgm:pt modelId="{20ED4A9C-E023-E643-A56E-7B0C9DB86B47}" type="pres">
      <dgm:prSet presAssocID="{55C4905D-E9B4-FA41-B43F-5A99CA25E62A}" presName="rootText" presStyleLbl="node2" presStyleIdx="1" presStyleCnt="2">
        <dgm:presLayoutVars>
          <dgm:chPref val="3"/>
        </dgm:presLayoutVars>
      </dgm:prSet>
      <dgm:spPr/>
    </dgm:pt>
    <dgm:pt modelId="{665C21DE-909B-8749-91EA-5423494A25B2}" type="pres">
      <dgm:prSet presAssocID="{55C4905D-E9B4-FA41-B43F-5A99CA25E62A}" presName="rootConnector" presStyleLbl="node2" presStyleIdx="1" presStyleCnt="2"/>
      <dgm:spPr/>
    </dgm:pt>
    <dgm:pt modelId="{2CA80C58-8D04-3E49-8E22-2FE684355DB1}" type="pres">
      <dgm:prSet presAssocID="{55C4905D-E9B4-FA41-B43F-5A99CA25E62A}" presName="hierChild4" presStyleCnt="0"/>
      <dgm:spPr/>
    </dgm:pt>
    <dgm:pt modelId="{DC7D6065-07AB-294A-8270-6741E079AA0A}" type="pres">
      <dgm:prSet presAssocID="{55C4905D-E9B4-FA41-B43F-5A99CA25E62A}" presName="hierChild5" presStyleCnt="0"/>
      <dgm:spPr/>
    </dgm:pt>
    <dgm:pt modelId="{50078F6F-95A2-864E-97DD-5DD0FB56F7B6}" type="pres">
      <dgm:prSet presAssocID="{A15BF229-63BA-ED49-8126-5A7E4827B570}" presName="hierChild3" presStyleCnt="0"/>
      <dgm:spPr/>
    </dgm:pt>
  </dgm:ptLst>
  <dgm:cxnLst>
    <dgm:cxn modelId="{563A2F01-6636-1F40-8907-7101640DBF2E}" type="presOf" srcId="{E92BAAB2-1832-974C-A94F-8116AC440321}" destId="{502D7F33-9ADD-3D49-897C-3E0E9794EA7E}" srcOrd="0" destOrd="0" presId="urn:microsoft.com/office/officeart/2005/8/layout/orgChart1"/>
    <dgm:cxn modelId="{D516D212-9031-8C47-B203-1C22FB6DA7B7}" type="presOf" srcId="{D428BC68-7FF5-CA47-9AAC-29EDE322F9E5}" destId="{BFEBB045-E6E7-9140-A1B2-44A129EFDC86}" srcOrd="0" destOrd="0" presId="urn:microsoft.com/office/officeart/2005/8/layout/orgChart1"/>
    <dgm:cxn modelId="{942BB738-E911-3249-A549-6FE62CBCBC2C}" srcId="{DFA092D2-6090-B248-86FF-04FCA35DF559}" destId="{A15BF229-63BA-ED49-8126-5A7E4827B570}" srcOrd="0" destOrd="0" parTransId="{EB0BFA42-8D8F-444B-A215-682AFA0F4CC8}" sibTransId="{38639697-508B-6940-9837-001035634FD3}"/>
    <dgm:cxn modelId="{9ACDF13E-B99C-924F-87B7-AED2CBF0D9F1}" srcId="{A15BF229-63BA-ED49-8126-5A7E4827B570}" destId="{55C4905D-E9B4-FA41-B43F-5A99CA25E62A}" srcOrd="1" destOrd="0" parTransId="{D428BC68-7FF5-CA47-9AAC-29EDE322F9E5}" sibTransId="{A2161F93-A9BB-374D-B83F-980599A64C59}"/>
    <dgm:cxn modelId="{96B0C443-E2AC-8B4C-8726-05A2843B456C}" type="presOf" srcId="{A15BF229-63BA-ED49-8126-5A7E4827B570}" destId="{7EECACF1-D925-8545-ABC4-08177AF65403}" srcOrd="0" destOrd="0" presId="urn:microsoft.com/office/officeart/2005/8/layout/orgChart1"/>
    <dgm:cxn modelId="{ABC45F4C-59A3-B845-9FE2-8669483F0A8D}" type="presOf" srcId="{03D9E438-24EA-1649-9479-8ECC8E8580BF}" destId="{1C035A15-F63F-9242-A990-E1568A81703D}" srcOrd="0" destOrd="0" presId="urn:microsoft.com/office/officeart/2005/8/layout/orgChart1"/>
    <dgm:cxn modelId="{2AADCC52-7ABA-A24B-A94C-B625A9085B15}" type="presOf" srcId="{55C4905D-E9B4-FA41-B43F-5A99CA25E62A}" destId="{20ED4A9C-E023-E643-A56E-7B0C9DB86B47}" srcOrd="0" destOrd="0" presId="urn:microsoft.com/office/officeart/2005/8/layout/orgChart1"/>
    <dgm:cxn modelId="{E6982A68-78D2-294F-BE81-6B67D28326E7}" type="presOf" srcId="{A15BF229-63BA-ED49-8126-5A7E4827B570}" destId="{0CE71574-C144-D94C-8B3C-CB4F10AE32F8}" srcOrd="1" destOrd="0" presId="urn:microsoft.com/office/officeart/2005/8/layout/orgChart1"/>
    <dgm:cxn modelId="{EF4FFE83-D51F-1842-8E1C-C254782E3F48}" type="presOf" srcId="{DFA092D2-6090-B248-86FF-04FCA35DF559}" destId="{1FD62931-498C-4848-9C33-2DC137748099}" srcOrd="0" destOrd="0" presId="urn:microsoft.com/office/officeart/2005/8/layout/orgChart1"/>
    <dgm:cxn modelId="{5A1134A5-5D45-C942-B8A5-17601A0E360F}" type="presOf" srcId="{E92BAAB2-1832-974C-A94F-8116AC440321}" destId="{0EB49508-89DA-844D-9ECB-A7EF9562BFBE}" srcOrd="1" destOrd="0" presId="urn:microsoft.com/office/officeart/2005/8/layout/orgChart1"/>
    <dgm:cxn modelId="{AB6E2CB6-25CD-C14C-A593-1859BBC88320}" type="presOf" srcId="{55C4905D-E9B4-FA41-B43F-5A99CA25E62A}" destId="{665C21DE-909B-8749-91EA-5423494A25B2}" srcOrd="1" destOrd="0" presId="urn:microsoft.com/office/officeart/2005/8/layout/orgChart1"/>
    <dgm:cxn modelId="{1C0AE2D9-5E8E-8C49-AAA0-CFA2BC31DD94}" srcId="{A15BF229-63BA-ED49-8126-5A7E4827B570}" destId="{E92BAAB2-1832-974C-A94F-8116AC440321}" srcOrd="0" destOrd="0" parTransId="{03D9E438-24EA-1649-9479-8ECC8E8580BF}" sibTransId="{B7E58BBE-8B54-4C49-953E-9E40F8D5F4C7}"/>
    <dgm:cxn modelId="{CB48DBA1-8A25-8643-8F54-26A276B2F2F7}" type="presParOf" srcId="{1FD62931-498C-4848-9C33-2DC137748099}" destId="{1ECD9065-AB66-3448-99C5-71BA4EF0249B}" srcOrd="0" destOrd="0" presId="urn:microsoft.com/office/officeart/2005/8/layout/orgChart1"/>
    <dgm:cxn modelId="{085EF8FD-2353-814C-99D7-BC4112547F11}" type="presParOf" srcId="{1ECD9065-AB66-3448-99C5-71BA4EF0249B}" destId="{F1C19C78-6550-2A49-8FD0-496C3107CF51}" srcOrd="0" destOrd="0" presId="urn:microsoft.com/office/officeart/2005/8/layout/orgChart1"/>
    <dgm:cxn modelId="{A50D6DC3-F351-594C-9DD1-2FC489E2A1D7}" type="presParOf" srcId="{F1C19C78-6550-2A49-8FD0-496C3107CF51}" destId="{7EECACF1-D925-8545-ABC4-08177AF65403}" srcOrd="0" destOrd="0" presId="urn:microsoft.com/office/officeart/2005/8/layout/orgChart1"/>
    <dgm:cxn modelId="{8C463D20-FFB9-CE44-90C8-D76DD840E189}" type="presParOf" srcId="{F1C19C78-6550-2A49-8FD0-496C3107CF51}" destId="{0CE71574-C144-D94C-8B3C-CB4F10AE32F8}" srcOrd="1" destOrd="0" presId="urn:microsoft.com/office/officeart/2005/8/layout/orgChart1"/>
    <dgm:cxn modelId="{BBB30458-1319-5943-A134-1348F3850358}" type="presParOf" srcId="{1ECD9065-AB66-3448-99C5-71BA4EF0249B}" destId="{43D20850-DA92-2647-93FF-ED24F8463769}" srcOrd="1" destOrd="0" presId="urn:microsoft.com/office/officeart/2005/8/layout/orgChart1"/>
    <dgm:cxn modelId="{91D2CA36-80DC-6942-80F2-678CCFB7DAC4}" type="presParOf" srcId="{43D20850-DA92-2647-93FF-ED24F8463769}" destId="{1C035A15-F63F-9242-A990-E1568A81703D}" srcOrd="0" destOrd="0" presId="urn:microsoft.com/office/officeart/2005/8/layout/orgChart1"/>
    <dgm:cxn modelId="{54AFE87C-BBBC-B34F-87A0-6190879B9A1F}" type="presParOf" srcId="{43D20850-DA92-2647-93FF-ED24F8463769}" destId="{F98FFACA-5C32-C245-8C13-8603E30F48D8}" srcOrd="1" destOrd="0" presId="urn:microsoft.com/office/officeart/2005/8/layout/orgChart1"/>
    <dgm:cxn modelId="{03A6B2CD-34C4-7A4A-80FD-6AC107D156EB}" type="presParOf" srcId="{F98FFACA-5C32-C245-8C13-8603E30F48D8}" destId="{71EAA49B-0805-7D40-B470-6688A9527A32}" srcOrd="0" destOrd="0" presId="urn:microsoft.com/office/officeart/2005/8/layout/orgChart1"/>
    <dgm:cxn modelId="{27BF018F-C888-CC4C-8BBB-6CF7F4C8AB4E}" type="presParOf" srcId="{71EAA49B-0805-7D40-B470-6688A9527A32}" destId="{502D7F33-9ADD-3D49-897C-3E0E9794EA7E}" srcOrd="0" destOrd="0" presId="urn:microsoft.com/office/officeart/2005/8/layout/orgChart1"/>
    <dgm:cxn modelId="{96B23B64-30C7-0542-8ACB-2DCC8D3B4CBA}" type="presParOf" srcId="{71EAA49B-0805-7D40-B470-6688A9527A32}" destId="{0EB49508-89DA-844D-9ECB-A7EF9562BFBE}" srcOrd="1" destOrd="0" presId="urn:microsoft.com/office/officeart/2005/8/layout/orgChart1"/>
    <dgm:cxn modelId="{6C93F4EA-842B-FA42-BBBD-59FECB6AFF65}" type="presParOf" srcId="{F98FFACA-5C32-C245-8C13-8603E30F48D8}" destId="{9E76FC49-A9A0-DF4F-BADE-915BA6AD6E57}" srcOrd="1" destOrd="0" presId="urn:microsoft.com/office/officeart/2005/8/layout/orgChart1"/>
    <dgm:cxn modelId="{9CA96C9D-7CF2-3B4E-81DF-183AB5F1AAEE}" type="presParOf" srcId="{F98FFACA-5C32-C245-8C13-8603E30F48D8}" destId="{8BFF943B-8E9B-2048-8B59-72FFA501A040}" srcOrd="2" destOrd="0" presId="urn:microsoft.com/office/officeart/2005/8/layout/orgChart1"/>
    <dgm:cxn modelId="{3273BAF4-CCC3-9C4F-83E3-E769AC6075A8}" type="presParOf" srcId="{43D20850-DA92-2647-93FF-ED24F8463769}" destId="{BFEBB045-E6E7-9140-A1B2-44A129EFDC86}" srcOrd="2" destOrd="0" presId="urn:microsoft.com/office/officeart/2005/8/layout/orgChart1"/>
    <dgm:cxn modelId="{20740526-16CE-534D-AF36-F08B3A082C45}" type="presParOf" srcId="{43D20850-DA92-2647-93FF-ED24F8463769}" destId="{17F11230-2214-1F47-BFC1-88E9BEAD3B84}" srcOrd="3" destOrd="0" presId="urn:microsoft.com/office/officeart/2005/8/layout/orgChart1"/>
    <dgm:cxn modelId="{A303D85B-542A-2B4E-BF7C-D531074BC49E}" type="presParOf" srcId="{17F11230-2214-1F47-BFC1-88E9BEAD3B84}" destId="{B33FED82-9F39-2A4B-B3C6-53C83FF54B34}" srcOrd="0" destOrd="0" presId="urn:microsoft.com/office/officeart/2005/8/layout/orgChart1"/>
    <dgm:cxn modelId="{E23EB900-76B5-0641-A3B6-B5332F9E04D9}" type="presParOf" srcId="{B33FED82-9F39-2A4B-B3C6-53C83FF54B34}" destId="{20ED4A9C-E023-E643-A56E-7B0C9DB86B47}" srcOrd="0" destOrd="0" presId="urn:microsoft.com/office/officeart/2005/8/layout/orgChart1"/>
    <dgm:cxn modelId="{92755C60-960C-324C-AE52-5EC03DECCE37}" type="presParOf" srcId="{B33FED82-9F39-2A4B-B3C6-53C83FF54B34}" destId="{665C21DE-909B-8749-91EA-5423494A25B2}" srcOrd="1" destOrd="0" presId="urn:microsoft.com/office/officeart/2005/8/layout/orgChart1"/>
    <dgm:cxn modelId="{B9EEBD69-B8C7-9841-802F-1F0FA11C4277}" type="presParOf" srcId="{17F11230-2214-1F47-BFC1-88E9BEAD3B84}" destId="{2CA80C58-8D04-3E49-8E22-2FE684355DB1}" srcOrd="1" destOrd="0" presId="urn:microsoft.com/office/officeart/2005/8/layout/orgChart1"/>
    <dgm:cxn modelId="{1740D9C0-C68E-474F-85A1-EF877340A10A}" type="presParOf" srcId="{17F11230-2214-1F47-BFC1-88E9BEAD3B84}" destId="{DC7D6065-07AB-294A-8270-6741E079AA0A}" srcOrd="2" destOrd="0" presId="urn:microsoft.com/office/officeart/2005/8/layout/orgChart1"/>
    <dgm:cxn modelId="{944B39A1-C7C7-1740-A328-D6DB5A3577D0}" type="presParOf" srcId="{1ECD9065-AB66-3448-99C5-71BA4EF0249B}" destId="{50078F6F-95A2-864E-97DD-5DD0FB56F7B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8EE808-96FF-0244-94A3-BCB3D5F3EE0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77AD1F6-77F0-FA43-8394-4AA498C4A3FB}">
      <dgm:prSet phldrT="[Metin]"/>
      <dgm:spPr/>
      <dgm:t>
        <a:bodyPr/>
        <a:lstStyle/>
        <a:p>
          <a:r>
            <a:rPr lang="tr-TR" dirty="0"/>
            <a:t>ES-SCLC</a:t>
          </a:r>
        </a:p>
        <a:p>
          <a:r>
            <a:rPr lang="tr-TR" dirty="0"/>
            <a:t>4-6 CE</a:t>
          </a:r>
        </a:p>
        <a:p>
          <a:r>
            <a:rPr lang="tr-TR" dirty="0"/>
            <a:t>TRT+PCI+SBRT</a:t>
          </a:r>
        </a:p>
      </dgm:t>
    </dgm:pt>
    <dgm:pt modelId="{E6FCE1F6-D1F4-4342-85B1-61A33525419D}" type="parTrans" cxnId="{9E2AEF2A-7FF7-A942-801E-96D9CAE6A782}">
      <dgm:prSet/>
      <dgm:spPr/>
      <dgm:t>
        <a:bodyPr/>
        <a:lstStyle/>
        <a:p>
          <a:endParaRPr lang="tr-TR"/>
        </a:p>
      </dgm:t>
    </dgm:pt>
    <dgm:pt modelId="{584646AE-5876-4749-B763-E91EEDE90E5D}" type="sibTrans" cxnId="{9E2AEF2A-7FF7-A942-801E-96D9CAE6A782}">
      <dgm:prSet/>
      <dgm:spPr/>
      <dgm:t>
        <a:bodyPr/>
        <a:lstStyle/>
        <a:p>
          <a:endParaRPr lang="tr-TR"/>
        </a:p>
      </dgm:t>
    </dgm:pt>
    <dgm:pt modelId="{6D417CD8-3D32-C840-9852-58406CC459D7}">
      <dgm:prSet/>
      <dgm:spPr/>
      <dgm:t>
        <a:bodyPr/>
        <a:lstStyle/>
        <a:p>
          <a:r>
            <a:rPr lang="tr-TR" b="0" i="0"/>
            <a:t>PD-1 inhibitor JS-001</a:t>
          </a:r>
          <a:endParaRPr lang="tr-TR"/>
        </a:p>
      </dgm:t>
    </dgm:pt>
    <dgm:pt modelId="{B7C0B145-8417-1341-B065-FE489C85CC22}" type="parTrans" cxnId="{29120822-DE68-2B40-8441-CD9AE0C9FC44}">
      <dgm:prSet/>
      <dgm:spPr/>
      <dgm:t>
        <a:bodyPr/>
        <a:lstStyle/>
        <a:p>
          <a:endParaRPr lang="tr-TR"/>
        </a:p>
      </dgm:t>
    </dgm:pt>
    <dgm:pt modelId="{18723DAA-ECA3-B146-A635-7D65D1A587F0}" type="sibTrans" cxnId="{29120822-DE68-2B40-8441-CD9AE0C9FC44}">
      <dgm:prSet/>
      <dgm:spPr/>
      <dgm:t>
        <a:bodyPr/>
        <a:lstStyle/>
        <a:p>
          <a:endParaRPr lang="tr-TR"/>
        </a:p>
      </dgm:t>
    </dgm:pt>
    <dgm:pt modelId="{315000C9-0CAD-7D47-8817-40FB358CA8B3}" type="pres">
      <dgm:prSet presAssocID="{9C8EE808-96FF-0244-94A3-BCB3D5F3EE0C}" presName="Name0" presStyleCnt="0">
        <dgm:presLayoutVars>
          <dgm:dir/>
          <dgm:resizeHandles val="exact"/>
        </dgm:presLayoutVars>
      </dgm:prSet>
      <dgm:spPr/>
    </dgm:pt>
    <dgm:pt modelId="{C2D91FC5-E428-DB4F-A363-CD651CE63AA5}" type="pres">
      <dgm:prSet presAssocID="{477AD1F6-77F0-FA43-8394-4AA498C4A3FB}" presName="node" presStyleLbl="node1" presStyleIdx="0" presStyleCnt="2">
        <dgm:presLayoutVars>
          <dgm:bulletEnabled val="1"/>
        </dgm:presLayoutVars>
      </dgm:prSet>
      <dgm:spPr/>
    </dgm:pt>
    <dgm:pt modelId="{DE4DF01A-FEAB-DC48-BD96-EE6D4C06A44B}" type="pres">
      <dgm:prSet presAssocID="{584646AE-5876-4749-B763-E91EEDE90E5D}" presName="sibTrans" presStyleLbl="sibTrans2D1" presStyleIdx="0" presStyleCnt="1"/>
      <dgm:spPr/>
    </dgm:pt>
    <dgm:pt modelId="{493FD309-C8CD-4F43-B2C6-6E51565C332F}" type="pres">
      <dgm:prSet presAssocID="{584646AE-5876-4749-B763-E91EEDE90E5D}" presName="connectorText" presStyleLbl="sibTrans2D1" presStyleIdx="0" presStyleCnt="1"/>
      <dgm:spPr/>
    </dgm:pt>
    <dgm:pt modelId="{3E6118B1-2C20-3E42-B1B4-09004E8AA462}" type="pres">
      <dgm:prSet presAssocID="{6D417CD8-3D32-C840-9852-58406CC459D7}" presName="node" presStyleLbl="node1" presStyleIdx="1" presStyleCnt="2">
        <dgm:presLayoutVars>
          <dgm:bulletEnabled val="1"/>
        </dgm:presLayoutVars>
      </dgm:prSet>
      <dgm:spPr/>
    </dgm:pt>
  </dgm:ptLst>
  <dgm:cxnLst>
    <dgm:cxn modelId="{0E04750A-9F29-FF40-924B-AD77BDE9DBC6}" type="presOf" srcId="{584646AE-5876-4749-B763-E91EEDE90E5D}" destId="{DE4DF01A-FEAB-DC48-BD96-EE6D4C06A44B}" srcOrd="0" destOrd="0" presId="urn:microsoft.com/office/officeart/2005/8/layout/process1"/>
    <dgm:cxn modelId="{29120822-DE68-2B40-8441-CD9AE0C9FC44}" srcId="{9C8EE808-96FF-0244-94A3-BCB3D5F3EE0C}" destId="{6D417CD8-3D32-C840-9852-58406CC459D7}" srcOrd="1" destOrd="0" parTransId="{B7C0B145-8417-1341-B065-FE489C85CC22}" sibTransId="{18723DAA-ECA3-B146-A635-7D65D1A587F0}"/>
    <dgm:cxn modelId="{F8C13223-C5E1-9C45-B83B-762F60D996FA}" type="presOf" srcId="{584646AE-5876-4749-B763-E91EEDE90E5D}" destId="{493FD309-C8CD-4F43-B2C6-6E51565C332F}" srcOrd="1" destOrd="0" presId="urn:microsoft.com/office/officeart/2005/8/layout/process1"/>
    <dgm:cxn modelId="{9E2AEF2A-7FF7-A942-801E-96D9CAE6A782}" srcId="{9C8EE808-96FF-0244-94A3-BCB3D5F3EE0C}" destId="{477AD1F6-77F0-FA43-8394-4AA498C4A3FB}" srcOrd="0" destOrd="0" parTransId="{E6FCE1F6-D1F4-4342-85B1-61A33525419D}" sibTransId="{584646AE-5876-4749-B763-E91EEDE90E5D}"/>
    <dgm:cxn modelId="{3B7A1D56-7169-7448-9EC0-E254036DACA5}" type="presOf" srcId="{9C8EE808-96FF-0244-94A3-BCB3D5F3EE0C}" destId="{315000C9-0CAD-7D47-8817-40FB358CA8B3}" srcOrd="0" destOrd="0" presId="urn:microsoft.com/office/officeart/2005/8/layout/process1"/>
    <dgm:cxn modelId="{E62F678A-22EE-7544-997D-820ABDE742DF}" type="presOf" srcId="{6D417CD8-3D32-C840-9852-58406CC459D7}" destId="{3E6118B1-2C20-3E42-B1B4-09004E8AA462}" srcOrd="0" destOrd="0" presId="urn:microsoft.com/office/officeart/2005/8/layout/process1"/>
    <dgm:cxn modelId="{1B1ED1B8-BE9F-1847-BA03-589AD120FA21}" type="presOf" srcId="{477AD1F6-77F0-FA43-8394-4AA498C4A3FB}" destId="{C2D91FC5-E428-DB4F-A363-CD651CE63AA5}" srcOrd="0" destOrd="0" presId="urn:microsoft.com/office/officeart/2005/8/layout/process1"/>
    <dgm:cxn modelId="{FFCD4721-FC9B-2D4C-B2FA-74D114A84E9F}" type="presParOf" srcId="{315000C9-0CAD-7D47-8817-40FB358CA8B3}" destId="{C2D91FC5-E428-DB4F-A363-CD651CE63AA5}" srcOrd="0" destOrd="0" presId="urn:microsoft.com/office/officeart/2005/8/layout/process1"/>
    <dgm:cxn modelId="{16937F03-9D21-924A-B2AA-F04055DD912F}" type="presParOf" srcId="{315000C9-0CAD-7D47-8817-40FB358CA8B3}" destId="{DE4DF01A-FEAB-DC48-BD96-EE6D4C06A44B}" srcOrd="1" destOrd="0" presId="urn:microsoft.com/office/officeart/2005/8/layout/process1"/>
    <dgm:cxn modelId="{066A17DE-D04D-1946-872D-97604A9483A5}" type="presParOf" srcId="{DE4DF01A-FEAB-DC48-BD96-EE6D4C06A44B}" destId="{493FD309-C8CD-4F43-B2C6-6E51565C332F}" srcOrd="0" destOrd="0" presId="urn:microsoft.com/office/officeart/2005/8/layout/process1"/>
    <dgm:cxn modelId="{55D63B67-968D-FD41-9696-133EC8CB8435}" type="presParOf" srcId="{315000C9-0CAD-7D47-8817-40FB358CA8B3}" destId="{3E6118B1-2C20-3E42-B1B4-09004E8AA46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40FA9-8267-4563-A903-DF119E2A3BD8}">
      <dsp:nvSpPr>
        <dsp:cNvPr id="0" name=""/>
        <dsp:cNvSpPr/>
      </dsp:nvSpPr>
      <dsp:spPr>
        <a:xfrm>
          <a:off x="1129196" y="1399833"/>
          <a:ext cx="2431082" cy="1215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972 hasta</a:t>
          </a:r>
        </a:p>
      </dsp:txBody>
      <dsp:txXfrm>
        <a:off x="1164798" y="1435435"/>
        <a:ext cx="2359878" cy="1144337"/>
      </dsp:txXfrm>
    </dsp:sp>
    <dsp:sp modelId="{96D25CBD-8430-4640-92AF-9FB2F7AF69E0}">
      <dsp:nvSpPr>
        <dsp:cNvPr id="0" name=""/>
        <dsp:cNvSpPr/>
      </dsp:nvSpPr>
      <dsp:spPr>
        <a:xfrm rot="18289469">
          <a:off x="3195074" y="1281421"/>
          <a:ext cx="170284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02843" y="272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4003924" y="1266096"/>
        <a:ext cx="85142" cy="85142"/>
      </dsp:txXfrm>
    </dsp:sp>
    <dsp:sp modelId="{81F8365D-3D89-48D9-9577-B519F3843CDB}">
      <dsp:nvSpPr>
        <dsp:cNvPr id="0" name=""/>
        <dsp:cNvSpPr/>
      </dsp:nvSpPr>
      <dsp:spPr>
        <a:xfrm>
          <a:off x="4532712" y="1960"/>
          <a:ext cx="2431082" cy="1215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 err="1"/>
            <a:t>Durvalumab+Tremelimumab</a:t>
          </a:r>
          <a:r>
            <a:rPr lang="tr-TR" sz="1400" kern="1200" dirty="0"/>
            <a:t>+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 err="1"/>
            <a:t>Cisplatin+Etposid</a:t>
          </a:r>
          <a:endParaRPr lang="tr-TR" sz="1400" kern="1200" dirty="0"/>
        </a:p>
      </dsp:txBody>
      <dsp:txXfrm>
        <a:off x="4568314" y="37562"/>
        <a:ext cx="2359878" cy="1144337"/>
      </dsp:txXfrm>
    </dsp:sp>
    <dsp:sp modelId="{7AAF55D1-5A62-4EB2-B432-6EC997DE6721}">
      <dsp:nvSpPr>
        <dsp:cNvPr id="0" name=""/>
        <dsp:cNvSpPr/>
      </dsp:nvSpPr>
      <dsp:spPr>
        <a:xfrm>
          <a:off x="3560279" y="1980357"/>
          <a:ext cx="97243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72433" y="272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022185" y="1983293"/>
        <a:ext cx="48621" cy="48621"/>
      </dsp:txXfrm>
    </dsp:sp>
    <dsp:sp modelId="{4C6DDF0A-3AEF-44AD-82CD-74111B112907}">
      <dsp:nvSpPr>
        <dsp:cNvPr id="0" name=""/>
        <dsp:cNvSpPr/>
      </dsp:nvSpPr>
      <dsp:spPr>
        <a:xfrm>
          <a:off x="4532712" y="1399833"/>
          <a:ext cx="2431082" cy="1215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 err="1"/>
            <a:t>Durvalumab+Cisplatin+Etposid</a:t>
          </a:r>
          <a:endParaRPr lang="tr-TR" sz="1400" kern="1200" dirty="0"/>
        </a:p>
      </dsp:txBody>
      <dsp:txXfrm>
        <a:off x="4568314" y="1435435"/>
        <a:ext cx="2359878" cy="1144337"/>
      </dsp:txXfrm>
    </dsp:sp>
    <dsp:sp modelId="{A91F5F28-170E-4140-9746-AE5DF5083E1C}">
      <dsp:nvSpPr>
        <dsp:cNvPr id="0" name=""/>
        <dsp:cNvSpPr/>
      </dsp:nvSpPr>
      <dsp:spPr>
        <a:xfrm rot="3310531">
          <a:off x="3195074" y="2679294"/>
          <a:ext cx="170284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02843" y="272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4003924" y="2663969"/>
        <a:ext cx="85142" cy="85142"/>
      </dsp:txXfrm>
    </dsp:sp>
    <dsp:sp modelId="{8B727937-FADB-4207-9C56-F7F0B6CEC500}">
      <dsp:nvSpPr>
        <dsp:cNvPr id="0" name=""/>
        <dsp:cNvSpPr/>
      </dsp:nvSpPr>
      <dsp:spPr>
        <a:xfrm>
          <a:off x="4532712" y="2797705"/>
          <a:ext cx="2431082" cy="1215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 err="1"/>
            <a:t>Cisplatin+Etposid</a:t>
          </a:r>
          <a:endParaRPr lang="tr-TR" sz="1400" kern="1200" dirty="0"/>
        </a:p>
      </dsp:txBody>
      <dsp:txXfrm>
        <a:off x="4568314" y="2833307"/>
        <a:ext cx="2359878" cy="1144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A8633-50F3-4B89-8AA5-F1DB550E1C2D}">
      <dsp:nvSpPr>
        <dsp:cNvPr id="0" name=""/>
        <dsp:cNvSpPr/>
      </dsp:nvSpPr>
      <dsp:spPr>
        <a:xfrm>
          <a:off x="5437" y="402373"/>
          <a:ext cx="3165090" cy="12660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Haziran.2021</a:t>
          </a:r>
        </a:p>
      </dsp:txBody>
      <dsp:txXfrm>
        <a:off x="638455" y="402373"/>
        <a:ext cx="1899054" cy="1266036"/>
      </dsp:txXfrm>
    </dsp:sp>
    <dsp:sp modelId="{B75DFCBD-72F2-4C20-B105-46E6997B3A3A}">
      <dsp:nvSpPr>
        <dsp:cNvPr id="0" name=""/>
        <dsp:cNvSpPr/>
      </dsp:nvSpPr>
      <dsp:spPr>
        <a:xfrm>
          <a:off x="2854018" y="402373"/>
          <a:ext cx="3165090" cy="12660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Eylül.2021</a:t>
          </a:r>
        </a:p>
      </dsp:txBody>
      <dsp:txXfrm>
        <a:off x="3487036" y="402373"/>
        <a:ext cx="1899054" cy="1266036"/>
      </dsp:txXfrm>
    </dsp:sp>
    <dsp:sp modelId="{F01A151B-7233-4DC0-BB98-0426C6E40871}">
      <dsp:nvSpPr>
        <dsp:cNvPr id="0" name=""/>
        <dsp:cNvSpPr/>
      </dsp:nvSpPr>
      <dsp:spPr>
        <a:xfrm>
          <a:off x="5702599" y="402373"/>
          <a:ext cx="3165090" cy="12660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Aralık.2021</a:t>
          </a:r>
        </a:p>
      </dsp:txBody>
      <dsp:txXfrm>
        <a:off x="6335617" y="402373"/>
        <a:ext cx="1899054" cy="1266036"/>
      </dsp:txXfrm>
    </dsp:sp>
    <dsp:sp modelId="{C4D65F25-2203-4592-AE1E-C067F741496D}">
      <dsp:nvSpPr>
        <dsp:cNvPr id="0" name=""/>
        <dsp:cNvSpPr/>
      </dsp:nvSpPr>
      <dsp:spPr>
        <a:xfrm>
          <a:off x="8551181" y="402373"/>
          <a:ext cx="3165090" cy="12660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 dirty="0"/>
            <a:t>Aralık.2022</a:t>
          </a:r>
        </a:p>
      </dsp:txBody>
      <dsp:txXfrm>
        <a:off x="9184199" y="402373"/>
        <a:ext cx="1899054" cy="1266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E4945-3D6A-D44D-B5F6-8510380CAA7C}">
      <dsp:nvSpPr>
        <dsp:cNvPr id="0" name=""/>
        <dsp:cNvSpPr/>
      </dsp:nvSpPr>
      <dsp:spPr>
        <a:xfrm>
          <a:off x="2693" y="1030848"/>
          <a:ext cx="1934505" cy="967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ES-SCLC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 err="1"/>
            <a:t>Ekstrakranial</a:t>
          </a:r>
          <a:r>
            <a:rPr lang="tr-TR" sz="1600" kern="1200" dirty="0"/>
            <a:t> 1-4 met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PR/CR</a:t>
          </a:r>
        </a:p>
      </dsp:txBody>
      <dsp:txXfrm>
        <a:off x="31023" y="1059178"/>
        <a:ext cx="1877845" cy="910592"/>
      </dsp:txXfrm>
    </dsp:sp>
    <dsp:sp modelId="{DA74C564-661A-F042-882C-E2EC2108D63A}">
      <dsp:nvSpPr>
        <dsp:cNvPr id="0" name=""/>
        <dsp:cNvSpPr/>
      </dsp:nvSpPr>
      <dsp:spPr>
        <a:xfrm rot="19457599">
          <a:off x="1847629" y="1207649"/>
          <a:ext cx="952940" cy="57480"/>
        </a:xfrm>
        <a:custGeom>
          <a:avLst/>
          <a:gdLst/>
          <a:ahLst/>
          <a:cxnLst/>
          <a:rect l="0" t="0" r="0" b="0"/>
          <a:pathLst>
            <a:path>
              <a:moveTo>
                <a:pt x="0" y="28740"/>
              </a:moveTo>
              <a:lnTo>
                <a:pt x="952940" y="287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300276" y="1212566"/>
        <a:ext cx="47647" cy="47647"/>
      </dsp:txXfrm>
    </dsp:sp>
    <dsp:sp modelId="{4266AB2D-DBA4-6F46-8B5A-46AA9A6391D8}">
      <dsp:nvSpPr>
        <dsp:cNvPr id="0" name=""/>
        <dsp:cNvSpPr/>
      </dsp:nvSpPr>
      <dsp:spPr>
        <a:xfrm>
          <a:off x="2711001" y="474678"/>
          <a:ext cx="1934505" cy="967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PCI(25 </a:t>
          </a:r>
          <a:r>
            <a:rPr lang="tr-TR" sz="1600" kern="1200" dirty="0" err="1"/>
            <a:t>Gy</a:t>
          </a:r>
          <a:r>
            <a:rPr lang="tr-TR" sz="1600" kern="1200" dirty="0"/>
            <a:t>/5 </a:t>
          </a:r>
          <a:r>
            <a:rPr lang="tr-TR" sz="1600" kern="1200" dirty="0" err="1"/>
            <a:t>fr</a:t>
          </a:r>
          <a:r>
            <a:rPr lang="tr-TR" sz="1600" kern="1200" dirty="0"/>
            <a:t>)</a:t>
          </a:r>
        </a:p>
      </dsp:txBody>
      <dsp:txXfrm>
        <a:off x="2739331" y="503008"/>
        <a:ext cx="1877845" cy="910592"/>
      </dsp:txXfrm>
    </dsp:sp>
    <dsp:sp modelId="{D34091CF-CAD0-3144-A776-56CFD4D8B7E9}">
      <dsp:nvSpPr>
        <dsp:cNvPr id="0" name=""/>
        <dsp:cNvSpPr/>
      </dsp:nvSpPr>
      <dsp:spPr>
        <a:xfrm rot="2142401">
          <a:off x="1847629" y="1763819"/>
          <a:ext cx="952940" cy="57480"/>
        </a:xfrm>
        <a:custGeom>
          <a:avLst/>
          <a:gdLst/>
          <a:ahLst/>
          <a:cxnLst/>
          <a:rect l="0" t="0" r="0" b="0"/>
          <a:pathLst>
            <a:path>
              <a:moveTo>
                <a:pt x="0" y="28740"/>
              </a:moveTo>
              <a:lnTo>
                <a:pt x="952940" y="287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300276" y="1768736"/>
        <a:ext cx="47647" cy="47647"/>
      </dsp:txXfrm>
    </dsp:sp>
    <dsp:sp modelId="{2A063CFE-2A02-604C-A6F5-40BF20B4FA22}">
      <dsp:nvSpPr>
        <dsp:cNvPr id="0" name=""/>
        <dsp:cNvSpPr/>
      </dsp:nvSpPr>
      <dsp:spPr>
        <a:xfrm>
          <a:off x="2711001" y="1587018"/>
          <a:ext cx="1934505" cy="967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PCI(25 </a:t>
          </a:r>
          <a:r>
            <a:rPr lang="tr-TR" sz="1600" kern="1200" dirty="0" err="1"/>
            <a:t>Gy</a:t>
          </a:r>
          <a:r>
            <a:rPr lang="tr-TR" sz="1600" kern="1200" dirty="0"/>
            <a:t>/5 </a:t>
          </a:r>
          <a:r>
            <a:rPr lang="tr-TR" sz="1600" kern="1200" dirty="0" err="1"/>
            <a:t>fr</a:t>
          </a:r>
          <a:r>
            <a:rPr lang="tr-TR" sz="1600" kern="1200" dirty="0"/>
            <a:t>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 err="1"/>
            <a:t>Lokorejyonel</a:t>
          </a:r>
          <a:r>
            <a:rPr lang="tr-TR" sz="1600" kern="1200" dirty="0"/>
            <a:t> ve </a:t>
          </a:r>
          <a:r>
            <a:rPr lang="tr-TR" sz="1600" kern="1200" dirty="0" err="1"/>
            <a:t>rezidu</a:t>
          </a:r>
          <a:r>
            <a:rPr lang="tr-TR" sz="1600" kern="1200" dirty="0"/>
            <a:t> </a:t>
          </a:r>
          <a:r>
            <a:rPr lang="tr-TR" sz="1600" kern="1200" dirty="0" err="1"/>
            <a:t>tm</a:t>
          </a:r>
          <a:r>
            <a:rPr lang="tr-TR" sz="1600" kern="1200" dirty="0"/>
            <a:t> RT(45 </a:t>
          </a:r>
          <a:r>
            <a:rPr lang="tr-TR" sz="1600" kern="1200" dirty="0" err="1"/>
            <a:t>Gy</a:t>
          </a:r>
          <a:r>
            <a:rPr lang="tr-TR" sz="1600" kern="1200" dirty="0"/>
            <a:t>/15 </a:t>
          </a:r>
          <a:r>
            <a:rPr lang="tr-TR" sz="1600" kern="1200" dirty="0" err="1"/>
            <a:t>fr</a:t>
          </a:r>
          <a:r>
            <a:rPr lang="tr-TR" sz="1600" kern="1200" dirty="0"/>
            <a:t>)</a:t>
          </a:r>
        </a:p>
      </dsp:txBody>
      <dsp:txXfrm>
        <a:off x="2739331" y="1615348"/>
        <a:ext cx="1877845" cy="9105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EC9AF-1FCC-43B9-8622-CE8F71E24139}">
      <dsp:nvSpPr>
        <dsp:cNvPr id="0" name=""/>
        <dsp:cNvSpPr/>
      </dsp:nvSpPr>
      <dsp:spPr>
        <a:xfrm>
          <a:off x="4920" y="0"/>
          <a:ext cx="4303092" cy="731521"/>
        </a:xfrm>
        <a:prstGeom prst="homePlat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96012" rIns="48006" bIns="9601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Haziran.2020</a:t>
          </a:r>
        </a:p>
      </dsp:txBody>
      <dsp:txXfrm>
        <a:off x="4920" y="0"/>
        <a:ext cx="4120212" cy="731521"/>
      </dsp:txXfrm>
    </dsp:sp>
    <dsp:sp modelId="{44FE3F5A-B7DC-4B86-AC71-80BBD2042C50}">
      <dsp:nvSpPr>
        <dsp:cNvPr id="0" name=""/>
        <dsp:cNvSpPr/>
      </dsp:nvSpPr>
      <dsp:spPr>
        <a:xfrm>
          <a:off x="3270055" y="0"/>
          <a:ext cx="4303092" cy="731521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96012" rIns="48006" bIns="9601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Aralık.2020</a:t>
          </a:r>
        </a:p>
      </dsp:txBody>
      <dsp:txXfrm>
        <a:off x="3635816" y="0"/>
        <a:ext cx="3571571" cy="731521"/>
      </dsp:txXfrm>
    </dsp:sp>
    <dsp:sp modelId="{A49BCE0F-6E0B-47E4-AFFC-EC1AC7D0F99E}">
      <dsp:nvSpPr>
        <dsp:cNvPr id="0" name=""/>
        <dsp:cNvSpPr/>
      </dsp:nvSpPr>
      <dsp:spPr>
        <a:xfrm>
          <a:off x="6894789" y="0"/>
          <a:ext cx="4303092" cy="731521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96012" rIns="48006" bIns="9601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/>
            <a:t>Aralık.2022</a:t>
          </a:r>
        </a:p>
      </dsp:txBody>
      <dsp:txXfrm>
        <a:off x="7260550" y="0"/>
        <a:ext cx="3571571" cy="7315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BB045-E6E7-9140-A1B2-44A129EFDC86}">
      <dsp:nvSpPr>
        <dsp:cNvPr id="0" name=""/>
        <dsp:cNvSpPr/>
      </dsp:nvSpPr>
      <dsp:spPr>
        <a:xfrm>
          <a:off x="2915392" y="1061410"/>
          <a:ext cx="1283242" cy="445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711"/>
              </a:lnTo>
              <a:lnTo>
                <a:pt x="1283242" y="222711"/>
              </a:lnTo>
              <a:lnTo>
                <a:pt x="1283242" y="44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035A15-F63F-9242-A990-E1568A81703D}">
      <dsp:nvSpPr>
        <dsp:cNvPr id="0" name=""/>
        <dsp:cNvSpPr/>
      </dsp:nvSpPr>
      <dsp:spPr>
        <a:xfrm>
          <a:off x="1632150" y="1061410"/>
          <a:ext cx="1283242" cy="445423"/>
        </a:xfrm>
        <a:custGeom>
          <a:avLst/>
          <a:gdLst/>
          <a:ahLst/>
          <a:cxnLst/>
          <a:rect l="0" t="0" r="0" b="0"/>
          <a:pathLst>
            <a:path>
              <a:moveTo>
                <a:pt x="1283242" y="0"/>
              </a:moveTo>
              <a:lnTo>
                <a:pt x="1283242" y="222711"/>
              </a:lnTo>
              <a:lnTo>
                <a:pt x="0" y="222711"/>
              </a:lnTo>
              <a:lnTo>
                <a:pt x="0" y="445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CACF1-D925-8545-ABC4-08177AF65403}">
      <dsp:nvSpPr>
        <dsp:cNvPr id="0" name=""/>
        <dsp:cNvSpPr/>
      </dsp:nvSpPr>
      <dsp:spPr>
        <a:xfrm>
          <a:off x="1854861" y="880"/>
          <a:ext cx="2121061" cy="10605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ES-SCLC</a:t>
          </a:r>
        </a:p>
      </dsp:txBody>
      <dsp:txXfrm>
        <a:off x="1854861" y="880"/>
        <a:ext cx="2121061" cy="1060530"/>
      </dsp:txXfrm>
    </dsp:sp>
    <dsp:sp modelId="{502D7F33-9ADD-3D49-897C-3E0E9794EA7E}">
      <dsp:nvSpPr>
        <dsp:cNvPr id="0" name=""/>
        <dsp:cNvSpPr/>
      </dsp:nvSpPr>
      <dsp:spPr>
        <a:xfrm>
          <a:off x="571619" y="1506834"/>
          <a:ext cx="2121061" cy="10605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 err="1"/>
            <a:t>Atezolizumab</a:t>
          </a:r>
          <a:endParaRPr lang="tr-TR" sz="2300" kern="1200" dirty="0"/>
        </a:p>
      </dsp:txBody>
      <dsp:txXfrm>
        <a:off x="571619" y="1506834"/>
        <a:ext cx="2121061" cy="1060530"/>
      </dsp:txXfrm>
    </dsp:sp>
    <dsp:sp modelId="{20ED4A9C-E023-E643-A56E-7B0C9DB86B47}">
      <dsp:nvSpPr>
        <dsp:cNvPr id="0" name=""/>
        <dsp:cNvSpPr/>
      </dsp:nvSpPr>
      <dsp:spPr>
        <a:xfrm>
          <a:off x="3138104" y="1506834"/>
          <a:ext cx="2121061" cy="10605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 err="1"/>
            <a:t>Atezolizumab+RT</a:t>
          </a:r>
          <a:endParaRPr lang="tr-TR" sz="2300" kern="1200" dirty="0"/>
        </a:p>
      </dsp:txBody>
      <dsp:txXfrm>
        <a:off x="3138104" y="1506834"/>
        <a:ext cx="2121061" cy="10605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91FC5-E428-DB4F-A363-CD651CE63AA5}">
      <dsp:nvSpPr>
        <dsp:cNvPr id="0" name=""/>
        <dsp:cNvSpPr/>
      </dsp:nvSpPr>
      <dsp:spPr>
        <a:xfrm>
          <a:off x="1111" y="297735"/>
          <a:ext cx="2370402" cy="1422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ES-SCLC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4-6 CE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TRT+PCI+SBRT</a:t>
          </a:r>
        </a:p>
      </dsp:txBody>
      <dsp:txXfrm>
        <a:off x="42767" y="339391"/>
        <a:ext cx="2287090" cy="1338929"/>
      </dsp:txXfrm>
    </dsp:sp>
    <dsp:sp modelId="{DE4DF01A-FEAB-DC48-BD96-EE6D4C06A44B}">
      <dsp:nvSpPr>
        <dsp:cNvPr id="0" name=""/>
        <dsp:cNvSpPr/>
      </dsp:nvSpPr>
      <dsp:spPr>
        <a:xfrm>
          <a:off x="2608553" y="714926"/>
          <a:ext cx="502525" cy="5878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/>
        </a:p>
      </dsp:txBody>
      <dsp:txXfrm>
        <a:off x="2608553" y="832498"/>
        <a:ext cx="351768" cy="352715"/>
      </dsp:txXfrm>
    </dsp:sp>
    <dsp:sp modelId="{3E6118B1-2C20-3E42-B1B4-09004E8AA462}">
      <dsp:nvSpPr>
        <dsp:cNvPr id="0" name=""/>
        <dsp:cNvSpPr/>
      </dsp:nvSpPr>
      <dsp:spPr>
        <a:xfrm>
          <a:off x="3319674" y="297735"/>
          <a:ext cx="2370402" cy="14222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0" i="0" kern="1200"/>
            <a:t>PD-1 inhibitor JS-001</a:t>
          </a:r>
          <a:endParaRPr lang="tr-TR" sz="2200" kern="1200"/>
        </a:p>
      </dsp:txBody>
      <dsp:txXfrm>
        <a:off x="3361330" y="339391"/>
        <a:ext cx="2287090" cy="1338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62EE5-9FD0-4D62-B215-BE05BFE1BCE4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A4AB2-0D5A-4890-8BB2-0F18F9454B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7065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Gatekeeper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A4AB2-0D5A-4890-8BB2-0F18F9454BED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5586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Kanser hücreleri üzerinde bulunan ve bağışıklık sistemini pasifleştiren PD-L1 adlı molekülü bağlayan </a:t>
            </a:r>
            <a:r>
              <a:rPr lang="tr-TR" dirty="0" err="1"/>
              <a:t>monoklonal</a:t>
            </a:r>
            <a:r>
              <a:rPr lang="tr-TR" dirty="0"/>
              <a:t> antikor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A4AB2-0D5A-4890-8BB2-0F18F9454BED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9368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38D8CD-0D5F-6844-94F5-84531BAB9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3C3FB2F-8B99-424D-9DD4-D934F3C43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C6FF98-156E-3A4A-834D-3766B1892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5D5FDA-F4C3-4F4B-80DB-8F5E7EA90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CAACDB-4875-354F-BB13-26658091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44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DED732-B8F2-2D4F-B7E4-C7D32622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DCA5BE-557F-1A4D-A2BA-BFC1BDE98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D0455B1-4D12-D44F-B4B2-43B6AB55B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C25025-EBA9-7E4C-85EE-FE48AE949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139EC3-5D93-2A47-88BB-75B91E58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94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212171-5377-D74C-93CA-0F121BC0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8E0593-75B4-2D47-9E02-38E3B3AF6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01D93D4-D5D6-D44C-84DD-C57F0E71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E343A3-D0BA-2545-AF5C-7B3106F22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0F0647-B581-2C49-8543-62D50FC4E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767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51046B-B861-9141-B15A-389F7D7F4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78818B-FCF8-BF4F-815D-9728FB5D9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8194EB-B3EC-AB40-98AD-4DFA491B0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33B6B78-B262-8A4F-BADA-2B407C88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2034BBD-35E9-084D-983E-7B6950F8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B35C2A8-2F33-8B4F-A90A-68660AED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180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16573F-942E-B94D-89DB-AE77A7CFB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69A8EF3-C570-F040-8CBB-0FC231109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EC9CA5-1720-F94D-8C44-A427D6CD7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1D3B294-F623-7D42-926F-F0CF3BA79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B195B37-9E79-6D43-826B-2AD3EAA98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695AA9B-1D86-194F-8F2F-1174A81D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B3F023-730B-BC43-9F8C-9D6D6FE3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18B401F-4ACE-704F-A4CD-4D112CC3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68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AC78E2-8AFA-F346-AA5C-990EDD84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52FD3F1-EA14-BD47-8575-37EF128F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7AFB169-E80D-3C40-A4C6-0DF349043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BD828E3-346D-FC4B-B466-82F5EA00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57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9B3B170-33FD-9542-B8A4-327AF69ED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D47EE33-C1A4-A946-9EAD-052B803FA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416CA1A-9678-364E-A0B7-352F42B0A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751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F81221-DAC0-144B-B2DD-5931BB4DB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5AF173-9111-6941-90D9-7113FF2D7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26B152F-42BE-484A-A8EB-032ECBB86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5CA8C86-A6B4-B347-9069-C34EF042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0A24894-2952-8940-9273-5CC7AC56B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FDCAA52-2339-034C-926C-99AD4E6A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8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3FE370-7593-2A41-AF62-CB1719AC4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6863608-CF8B-B645-B2A5-F6D9A39D7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02590AE-712A-5544-A2B6-DE1010636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38BA308-AF88-814B-818D-D26FD4D0A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69A69B-ABE6-E748-B31E-0C33440E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8B25061-7E32-B14D-BB1B-C6F6A58A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87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093CE8-ECF8-A143-B48C-8421D93F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E884491-2D9C-4848-BF9F-D10433280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B9663DD-5ED3-F64F-9FF7-EA0CCAC5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4A23FB-50A2-5941-AF81-1EED7011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54E0D8-DF16-BA48-B33D-4833F77A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4315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BB8D96A-BD2C-4E4F-BAAC-6E660BD91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6BC31DC-B8A8-D94D-8706-DB4857E85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FCFEC5-8E78-FF47-9313-42FC4693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B46B26-8B21-794F-8AAA-6693F7671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68DD8C-C8B1-FB4F-A25A-B0BFB115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46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F4051F3-ECA8-1E47-9BD5-B43EDDDF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989000-5CAC-724D-8BA6-7B6684EE4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0F96D0-6AE4-504F-99D5-9F3CB29B5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9E92A-75DF-174E-90CA-2FF738D2DEE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A6C6AD0-C0E9-BA4F-AEEE-1FFC0AD2C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AA6F66-5593-EE4B-81FE-0758CBB95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13936-A4C6-9147-B70D-A3974D9274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00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22.png"/><Relationship Id="rId18" Type="http://schemas.openxmlformats.org/officeDocument/2006/relationships/diagramColors" Target="../diagrams/colors2.xml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1.png"/><Relationship Id="rId17" Type="http://schemas.openxmlformats.org/officeDocument/2006/relationships/diagramQuickStyle" Target="../diagrams/quickStyle2.xml"/><Relationship Id="rId2" Type="http://schemas.openxmlformats.org/officeDocument/2006/relationships/video" Target="../media/media1.mp4"/><Relationship Id="rId16" Type="http://schemas.openxmlformats.org/officeDocument/2006/relationships/diagramLayout" Target="../diagrams/layout2.xml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0.png"/><Relationship Id="rId5" Type="http://schemas.microsoft.com/office/2007/relationships/media" Target="../media/media3.mp4"/><Relationship Id="rId15" Type="http://schemas.openxmlformats.org/officeDocument/2006/relationships/diagramData" Target="../diagrams/data2.xml"/><Relationship Id="rId10" Type="http://schemas.openxmlformats.org/officeDocument/2006/relationships/image" Target="../media/image19.png"/><Relationship Id="rId19" Type="http://schemas.microsoft.com/office/2007/relationships/diagramDrawing" Target="../diagrams/drawing2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38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9.png"/><Relationship Id="rId9" Type="http://schemas.microsoft.com/office/2007/relationships/diagramDrawing" Target="../diagrams/drawing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48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3299ED-22A9-3042-9212-247CA9DDF5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Yaygın evre KHAK </a:t>
            </a:r>
            <a:r>
              <a:rPr lang="tr-TR" dirty="0" err="1"/>
              <a:t>immünoterapi</a:t>
            </a:r>
            <a:r>
              <a:rPr lang="tr-TR" dirty="0"/>
              <a:t> olgusunda radyoterapinin rolü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4387753-0439-6846-A4F2-3BEC8E194D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Züleyha Akgün</a:t>
            </a:r>
          </a:p>
          <a:p>
            <a:r>
              <a:rPr lang="tr-T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Zor Vakalar Eşliğinde Akciğer Kanserinde Radyoterapi Pratiği</a:t>
            </a:r>
          </a:p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14.1.2023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089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980232-1E6C-EA4B-B5C6-C9F7D239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giriş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F6E54F-17C4-D84C-86FF-56959DE2E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Küçük hücreli akciğer kanseri (KHAK) tüm akciğer kanseri vakalarının yalnızca yaklaşık %13-15'ini oluşturur</a:t>
            </a:r>
          </a:p>
          <a:p>
            <a:pPr>
              <a:lnSpc>
                <a:spcPct val="150000"/>
              </a:lnSpc>
            </a:pPr>
            <a:r>
              <a:rPr lang="tr-TR" dirty="0"/>
              <a:t>5 yıllık </a:t>
            </a:r>
            <a:r>
              <a:rPr lang="tr-TR" dirty="0" err="1"/>
              <a:t>sağkalım</a:t>
            </a:r>
            <a:r>
              <a:rPr lang="tr-TR" dirty="0"/>
              <a:t> %7'nin çok altında </a:t>
            </a:r>
          </a:p>
          <a:p>
            <a:pPr>
              <a:lnSpc>
                <a:spcPct val="150000"/>
              </a:lnSpc>
            </a:pPr>
            <a:r>
              <a:rPr lang="tr-TR" dirty="0"/>
              <a:t>Her yıl yaklaşık 40.000 ölüme neden olur</a:t>
            </a:r>
          </a:p>
          <a:p>
            <a:pPr>
              <a:lnSpc>
                <a:spcPct val="150000"/>
              </a:lnSpc>
            </a:pPr>
            <a:r>
              <a:rPr lang="tr-TR" dirty="0"/>
              <a:t>Genomik </a:t>
            </a:r>
            <a:r>
              <a:rPr lang="tr-TR" dirty="0" err="1"/>
              <a:t>instabilite</a:t>
            </a:r>
            <a:r>
              <a:rPr lang="tr-TR" dirty="0"/>
              <a:t>, hızlı iki katına çıkma süresi, yüksek </a:t>
            </a:r>
            <a:r>
              <a:rPr lang="tr-TR" dirty="0" err="1"/>
              <a:t>vaskülarite</a:t>
            </a:r>
            <a:r>
              <a:rPr lang="tr-TR" dirty="0"/>
              <a:t> ve erken </a:t>
            </a:r>
            <a:r>
              <a:rPr lang="tr-TR" dirty="0" err="1"/>
              <a:t>metastatik</a:t>
            </a:r>
            <a:r>
              <a:rPr lang="tr-TR" dirty="0"/>
              <a:t> yayılma ile karakterize edilir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pic>
        <p:nvPicPr>
          <p:cNvPr id="4" name="Picture 2" descr="Drugs in the Pipeline: Non-Small-Cell Lung Cancer">
            <a:extLst>
              <a:ext uri="{FF2B5EF4-FFF2-40B4-BE49-F238E27FC236}">
                <a16:creationId xmlns:a16="http://schemas.microsoft.com/office/drawing/2014/main" id="{DCCFF8F1-6315-3E4E-A438-4255605C4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012" y="1944080"/>
            <a:ext cx="2871788" cy="225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5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D0CF85-F200-8241-BB65-AAF2B65B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giriş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EBA10FF-11F5-8B4A-A027-6F467C84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10578"/>
            <a:ext cx="10515599" cy="403684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SCLC'nin uzun süredir akciğerin </a:t>
            </a:r>
            <a:r>
              <a:rPr lang="tr-TR" dirty="0" err="1">
                <a:highlight>
                  <a:srgbClr val="FFFF00"/>
                </a:highlight>
              </a:rPr>
              <a:t>nöroendokrin</a:t>
            </a:r>
            <a:r>
              <a:rPr lang="tr-TR" dirty="0">
                <a:highlight>
                  <a:srgbClr val="FFFF00"/>
                </a:highlight>
              </a:rPr>
              <a:t> hücrelerinden </a:t>
            </a:r>
            <a:r>
              <a:rPr lang="tr-TR" dirty="0"/>
              <a:t>kaynaklandığı varsayılmasına rağmen, </a:t>
            </a:r>
            <a:r>
              <a:rPr lang="tr-TR" dirty="0">
                <a:highlight>
                  <a:srgbClr val="FFFF00"/>
                </a:highlight>
              </a:rPr>
              <a:t>fırça hücreleri </a:t>
            </a:r>
            <a:r>
              <a:rPr lang="tr-TR" dirty="0"/>
              <a:t>gibi diğer akciğer </a:t>
            </a:r>
            <a:r>
              <a:rPr lang="tr-TR" dirty="0" err="1"/>
              <a:t>epitel</a:t>
            </a:r>
            <a:r>
              <a:rPr lang="tr-TR" dirty="0"/>
              <a:t> hücreleri de orijin hücreleri olarak işlev görebilir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Yüksek </a:t>
            </a:r>
            <a:r>
              <a:rPr lang="tr-TR" dirty="0" err="1"/>
              <a:t>proliferasyon</a:t>
            </a:r>
            <a:r>
              <a:rPr lang="tr-TR" dirty="0"/>
              <a:t> hızı göz önüne alındığında, hastaların yaklaşık üçte ikisi yaygın evre (ES) hastalığı ile başvurur. </a:t>
            </a:r>
          </a:p>
        </p:txBody>
      </p:sp>
    </p:spTree>
    <p:extLst>
      <p:ext uri="{BB962C8B-B14F-4D97-AF65-F5344CB8AC3E}">
        <p14:creationId xmlns:p14="http://schemas.microsoft.com/office/powerpoint/2010/main" val="336299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97B03C-7E43-D147-904D-3A545E3C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 err="1"/>
              <a:t>khak</a:t>
            </a:r>
            <a:endParaRPr lang="tr-TR" dirty="0"/>
          </a:p>
        </p:txBody>
      </p:sp>
      <p:pic>
        <p:nvPicPr>
          <p:cNvPr id="5" name="İçerik Yer Tutucusu 4" descr="tablo içeren bir resim&#10;&#10;Açıklama otomatik olarak oluşturuldu">
            <a:extLst>
              <a:ext uri="{FF2B5EF4-FFF2-40B4-BE49-F238E27FC236}">
                <a16:creationId xmlns:a16="http://schemas.microsoft.com/office/drawing/2014/main" id="{372A74DD-D06B-E94A-BCFE-104B44FD1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6136" y="1330325"/>
            <a:ext cx="7042707" cy="5162550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9B5EBD46-3FF0-5A46-8545-7FE0893D3A3D}"/>
              </a:ext>
            </a:extLst>
          </p:cNvPr>
          <p:cNvSpPr/>
          <p:nvPr/>
        </p:nvSpPr>
        <p:spPr>
          <a:xfrm>
            <a:off x="2192056" y="1690688"/>
            <a:ext cx="6751528" cy="5138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619C6A-9D54-CF4F-BA65-F73AA3E10BEE}"/>
              </a:ext>
            </a:extLst>
          </p:cNvPr>
          <p:cNvSpPr txBox="1"/>
          <p:nvPr/>
        </p:nvSpPr>
        <p:spPr>
          <a:xfrm>
            <a:off x="9068843" y="2379945"/>
            <a:ext cx="2893513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/>
              <a:t>Akciğer </a:t>
            </a:r>
            <a:r>
              <a:rPr lang="tr-TR" dirty="0" err="1"/>
              <a:t>stromasında</a:t>
            </a:r>
            <a:r>
              <a:rPr lang="tr-TR" dirty="0"/>
              <a:t> değişiklik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err="1"/>
              <a:t>İmmun</a:t>
            </a:r>
            <a:r>
              <a:rPr lang="tr-TR" dirty="0"/>
              <a:t> </a:t>
            </a:r>
            <a:r>
              <a:rPr lang="tr-TR" dirty="0" err="1"/>
              <a:t>mikroçevre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/>
              <a:t>Genetik mutasyon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5912" y="442055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5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7424" t="30647" r="23390" b="36883"/>
          <a:stretch/>
        </p:blipFill>
        <p:spPr>
          <a:xfrm>
            <a:off x="475987" y="1149784"/>
            <a:ext cx="11173217" cy="453703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9595334" y="6300685"/>
            <a:ext cx="2298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/>
              <a:t>Schwendenwein</a:t>
            </a:r>
            <a:r>
              <a:rPr lang="tr-TR" dirty="0"/>
              <a:t>, 2021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72DD5C2-C348-0746-890A-B7F08D57B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842" y="535915"/>
            <a:ext cx="2792557" cy="183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8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18718" t="35783" r="14872" b="35727"/>
          <a:stretch/>
        </p:blipFill>
        <p:spPr>
          <a:xfrm>
            <a:off x="492369" y="164123"/>
            <a:ext cx="11183816" cy="143021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24286" t="14127" r="46905" b="35714"/>
          <a:stretch/>
        </p:blipFill>
        <p:spPr>
          <a:xfrm>
            <a:off x="3449933" y="1691157"/>
            <a:ext cx="5268687" cy="460000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93515" y="3044414"/>
            <a:ext cx="925159" cy="4948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058" y="3002255"/>
            <a:ext cx="999831" cy="57917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010" y="1739041"/>
            <a:ext cx="2543175" cy="1800225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6"/>
          <a:srcRect r="3875" b="7373"/>
          <a:stretch/>
        </p:blipFill>
        <p:spPr>
          <a:xfrm>
            <a:off x="796637" y="4090890"/>
            <a:ext cx="1995990" cy="2038061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9951FF3D-9A5E-FB4F-B75C-268FD50DB94C}"/>
              </a:ext>
            </a:extLst>
          </p:cNvPr>
          <p:cNvSpPr txBox="1"/>
          <p:nvPr/>
        </p:nvSpPr>
        <p:spPr>
          <a:xfrm>
            <a:off x="607513" y="1739041"/>
            <a:ext cx="15434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IMpower133</a:t>
            </a:r>
          </a:p>
        </p:txBody>
      </p:sp>
    </p:spTree>
    <p:extLst>
      <p:ext uri="{BB962C8B-B14F-4D97-AF65-F5344CB8AC3E}">
        <p14:creationId xmlns:p14="http://schemas.microsoft.com/office/powerpoint/2010/main" val="11479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127" t="23966" r="7037" b="33430"/>
          <a:stretch/>
        </p:blipFill>
        <p:spPr>
          <a:xfrm>
            <a:off x="421709" y="375779"/>
            <a:ext cx="11348581" cy="1678489"/>
          </a:xfrm>
          <a:prstGeom prst="rect">
            <a:avLst/>
          </a:prstGeom>
        </p:spPr>
      </p:pic>
      <p:graphicFrame>
        <p:nvGraphicFramePr>
          <p:cNvPr id="5" name="Diyagram 4"/>
          <p:cNvGraphicFramePr/>
          <p:nvPr/>
        </p:nvGraphicFramePr>
        <p:xfrm>
          <a:off x="739037" y="2160740"/>
          <a:ext cx="8092992" cy="401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8"/>
          <a:srcRect l="33018" t="14984" r="25901" b="12463"/>
          <a:stretch/>
        </p:blipFill>
        <p:spPr>
          <a:xfrm>
            <a:off x="739037" y="2160740"/>
            <a:ext cx="7512908" cy="426477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9"/>
          <a:srcRect l="1" r="1996" b="9284"/>
          <a:stretch/>
        </p:blipFill>
        <p:spPr>
          <a:xfrm>
            <a:off x="9333213" y="3737534"/>
            <a:ext cx="2035003" cy="19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8CE50227-6E7A-A942-B052-5B997C374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488" y="259557"/>
            <a:ext cx="6872287" cy="1612106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E8B74E5-A328-804C-B035-CDE11FF5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" y="2044700"/>
            <a:ext cx="5340350" cy="414178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3CACB99E-CF39-D341-9E7B-98EF35A2F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44699"/>
            <a:ext cx="5340350" cy="414178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79ED366-0B6F-4544-A1BF-29A8908F6B7D}"/>
              </a:ext>
            </a:extLst>
          </p:cNvPr>
          <p:cNvSpPr/>
          <p:nvPr/>
        </p:nvSpPr>
        <p:spPr>
          <a:xfrm>
            <a:off x="3682162" y="2416712"/>
            <a:ext cx="914400" cy="6396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 descr="tablo içeren bir resim&#10;&#10;Açıklama otomatik olarak oluşturuldu">
            <a:extLst>
              <a:ext uri="{FF2B5EF4-FFF2-40B4-BE49-F238E27FC236}">
                <a16:creationId xmlns:a16="http://schemas.microsoft.com/office/drawing/2014/main" id="{0D2426DC-9C73-5947-B5BF-A2E73971C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19" y="1740074"/>
            <a:ext cx="11399837" cy="4960307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0A7BC08A-250E-E943-90EB-80300828F38F}"/>
              </a:ext>
            </a:extLst>
          </p:cNvPr>
          <p:cNvSpPr/>
          <p:nvPr/>
        </p:nvSpPr>
        <p:spPr>
          <a:xfrm>
            <a:off x="1648738" y="4429125"/>
            <a:ext cx="7665929" cy="316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C9E84F9-3EEE-9849-BB45-E55D29F78C5F}"/>
              </a:ext>
            </a:extLst>
          </p:cNvPr>
          <p:cNvSpPr/>
          <p:nvPr/>
        </p:nvSpPr>
        <p:spPr>
          <a:xfrm>
            <a:off x="1648738" y="5049838"/>
            <a:ext cx="7665929" cy="3904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1D139A15-83AD-744E-84F2-33A9FDEB0D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r="1996" b="9284"/>
          <a:stretch/>
        </p:blipFill>
        <p:spPr>
          <a:xfrm>
            <a:off x="9969671" y="259557"/>
            <a:ext cx="2035003" cy="19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0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461" t="15329" r="15133" b="9538"/>
          <a:stretch/>
        </p:blipFill>
        <p:spPr>
          <a:xfrm>
            <a:off x="789140" y="501042"/>
            <a:ext cx="11022904" cy="5849654"/>
          </a:xfrm>
          <a:prstGeom prst="rect">
            <a:avLst/>
          </a:prstGeom>
        </p:spPr>
      </p:pic>
      <p:sp>
        <p:nvSpPr>
          <p:cNvPr id="3" name="Şimşek İşareti 2">
            <a:extLst>
              <a:ext uri="{FF2B5EF4-FFF2-40B4-BE49-F238E27FC236}">
                <a16:creationId xmlns:a16="http://schemas.microsoft.com/office/drawing/2014/main" id="{2E985C0D-1D10-2340-BAFE-5FF63F443438}"/>
              </a:ext>
            </a:extLst>
          </p:cNvPr>
          <p:cNvSpPr/>
          <p:nvPr/>
        </p:nvSpPr>
        <p:spPr>
          <a:xfrm rot="5400000">
            <a:off x="8705589" y="1528175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Şimşek İşareti 4">
            <a:extLst>
              <a:ext uri="{FF2B5EF4-FFF2-40B4-BE49-F238E27FC236}">
                <a16:creationId xmlns:a16="http://schemas.microsoft.com/office/drawing/2014/main" id="{9A7B9BD3-ACD7-F84D-9C76-32E1ADE802A5}"/>
              </a:ext>
            </a:extLst>
          </p:cNvPr>
          <p:cNvSpPr/>
          <p:nvPr/>
        </p:nvSpPr>
        <p:spPr>
          <a:xfrm rot="5400000">
            <a:off x="7141923" y="2442575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Şimşek İşareti 5">
            <a:extLst>
              <a:ext uri="{FF2B5EF4-FFF2-40B4-BE49-F238E27FC236}">
                <a16:creationId xmlns:a16="http://schemas.microsoft.com/office/drawing/2014/main" id="{8F5258A4-86D1-764B-A1B5-8428F8EC699A}"/>
              </a:ext>
            </a:extLst>
          </p:cNvPr>
          <p:cNvSpPr/>
          <p:nvPr/>
        </p:nvSpPr>
        <p:spPr>
          <a:xfrm rot="5400000">
            <a:off x="8432104" y="3356975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14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C96E8C9-8CA4-CD42-B8D8-FC54A486D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371474"/>
            <a:ext cx="10958513" cy="6029325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0D4964A-0757-8745-988B-D08E7DA5CF0A}"/>
              </a:ext>
            </a:extLst>
          </p:cNvPr>
          <p:cNvSpPr txBox="1"/>
          <p:nvPr/>
        </p:nvSpPr>
        <p:spPr>
          <a:xfrm>
            <a:off x="9920247" y="6486526"/>
            <a:ext cx="180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Dingemans</a:t>
            </a:r>
            <a:r>
              <a:rPr lang="tr-TR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91644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B120E7-8F3F-6C4B-9C60-D9211FA87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Olgu-1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23F0772-57A6-834B-B4F0-A23F0E7F1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7443"/>
          </a:xfrm>
          <a:solidFill>
            <a:schemeClr val="accent4"/>
          </a:solidFill>
        </p:spPr>
        <p:txBody>
          <a:bodyPr/>
          <a:lstStyle/>
          <a:p>
            <a:r>
              <a:rPr lang="tr-TR" dirty="0"/>
              <a:t>YE-KHAK</a:t>
            </a:r>
          </a:p>
          <a:p>
            <a:r>
              <a:rPr lang="tr-TR" dirty="0"/>
              <a:t>6 CE+IO sonrası </a:t>
            </a:r>
          </a:p>
          <a:p>
            <a:r>
              <a:rPr lang="tr-TR" dirty="0"/>
              <a:t>PETCT: </a:t>
            </a:r>
            <a:r>
              <a:rPr lang="tr-TR" dirty="0" err="1"/>
              <a:t>Mediastende</a:t>
            </a:r>
            <a:r>
              <a:rPr lang="tr-TR" dirty="0"/>
              <a:t> </a:t>
            </a:r>
            <a:r>
              <a:rPr lang="tr-TR" dirty="0" err="1"/>
              <a:t>rezidu</a:t>
            </a:r>
            <a:r>
              <a:rPr lang="tr-TR" dirty="0"/>
              <a:t> lezyon</a:t>
            </a:r>
          </a:p>
          <a:p>
            <a:r>
              <a:rPr lang="tr-TR" dirty="0"/>
              <a:t>Beyin </a:t>
            </a:r>
            <a:r>
              <a:rPr lang="tr-TR" dirty="0" err="1"/>
              <a:t>MR:met</a:t>
            </a:r>
            <a:r>
              <a:rPr lang="tr-TR" dirty="0"/>
              <a:t> yok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2577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10"/>
          <a:srcRect t="21586" b="13799"/>
          <a:stretch/>
        </p:blipFill>
        <p:spPr>
          <a:xfrm>
            <a:off x="3165914" y="4983535"/>
            <a:ext cx="2888565" cy="1768670"/>
          </a:xfrm>
          <a:prstGeom prst="rect">
            <a:avLst/>
          </a:prstGeom>
        </p:spPr>
      </p:pic>
      <p:pic>
        <p:nvPicPr>
          <p:cNvPr id="10" name="WhatsApp Video 2023-01-13 at 11.44.2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3626" y="1825624"/>
            <a:ext cx="2845484" cy="2507224"/>
          </a:xfrm>
        </p:spPr>
      </p:pic>
      <p:pic>
        <p:nvPicPr>
          <p:cNvPr id="11" name="WhatsApp Video 2023-01-13 at 11.44.2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39110" y="1825624"/>
            <a:ext cx="2921879" cy="2507225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1744394" y="50925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14" name="WhatsApp Video 2023-01-13 at 11.54.56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806473" y="1825624"/>
            <a:ext cx="3108862" cy="2507225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1041009" y="4614203"/>
            <a:ext cx="1228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6 </a:t>
            </a:r>
            <a:r>
              <a:rPr lang="tr-TR" dirty="0" err="1"/>
              <a:t>CE+Atezo</a:t>
            </a:r>
            <a:endParaRPr lang="tr-TR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3493395" y="4533314"/>
            <a:ext cx="2013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Rest </a:t>
            </a:r>
            <a:r>
              <a:rPr lang="tr-TR" dirty="0" err="1"/>
              <a:t>tm</a:t>
            </a:r>
            <a:r>
              <a:rPr lang="tr-TR" dirty="0"/>
              <a:t> 45 </a:t>
            </a:r>
            <a:r>
              <a:rPr lang="tr-TR" dirty="0" err="1"/>
              <a:t>Gy</a:t>
            </a:r>
            <a:r>
              <a:rPr lang="tr-TR" dirty="0"/>
              <a:t>/15 </a:t>
            </a:r>
            <a:r>
              <a:rPr lang="tr-TR" dirty="0" err="1"/>
              <a:t>fr</a:t>
            </a:r>
            <a:endParaRPr lang="tr-TR" dirty="0"/>
          </a:p>
        </p:txBody>
      </p:sp>
      <p:pic>
        <p:nvPicPr>
          <p:cNvPr id="19" name="WhatsApp Video 2023-01-13 at 12.04.54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60989" y="1814412"/>
            <a:ext cx="2862629" cy="2518437"/>
          </a:xfrm>
          <a:prstGeom prst="rect">
            <a:avLst/>
          </a:prstGeom>
        </p:spPr>
      </p:pic>
      <p:graphicFrame>
        <p:nvGraphicFramePr>
          <p:cNvPr id="20" name="Diyagram 19"/>
          <p:cNvGraphicFramePr/>
          <p:nvPr>
            <p:extLst>
              <p:ext uri="{D42A27DB-BD31-4B8C-83A1-F6EECF244321}">
                <p14:modId xmlns:p14="http://schemas.microsoft.com/office/powerpoint/2010/main" val="2673075358"/>
              </p:ext>
            </p:extLst>
          </p:nvPr>
        </p:nvGraphicFramePr>
        <p:xfrm>
          <a:off x="193625" y="56955"/>
          <a:ext cx="11721709" cy="2070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19216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A596F4DB-3240-0A4A-94BC-232D5BE4A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299244"/>
            <a:ext cx="8039100" cy="1574800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62F2629-00D0-9743-809A-4EA8C88E4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9" y="1736883"/>
            <a:ext cx="8766810" cy="4389596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7C66AF43-14AB-2A4C-A84A-B1E6B61F9CE1}"/>
              </a:ext>
            </a:extLst>
          </p:cNvPr>
          <p:cNvSpPr/>
          <p:nvPr/>
        </p:nvSpPr>
        <p:spPr>
          <a:xfrm>
            <a:off x="656277" y="3210994"/>
            <a:ext cx="1337310" cy="831374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n>
                  <a:solidFill>
                    <a:srgbClr val="FF0000"/>
                  </a:solidFill>
                </a:ln>
              </a:rPr>
              <a:t>10x300 </a:t>
            </a:r>
            <a:r>
              <a:rPr lang="tr-TR" dirty="0" err="1">
                <a:ln>
                  <a:solidFill>
                    <a:srgbClr val="FF0000"/>
                  </a:solidFill>
                </a:ln>
              </a:rPr>
              <a:t>cGy</a:t>
            </a:r>
            <a:endParaRPr lang="tr-TR" dirty="0">
              <a:ln>
                <a:solidFill>
                  <a:srgbClr val="FF0000"/>
                </a:solidFill>
              </a:ln>
            </a:endParaRPr>
          </a:p>
          <a:p>
            <a:pPr algn="ctr"/>
            <a:r>
              <a:rPr lang="tr-TR" dirty="0">
                <a:ln>
                  <a:solidFill>
                    <a:srgbClr val="FF0000"/>
                  </a:solidFill>
                </a:ln>
              </a:rPr>
              <a:t>+</a:t>
            </a:r>
          </a:p>
          <a:p>
            <a:pPr algn="ctr"/>
            <a:r>
              <a:rPr lang="tr-TR" dirty="0">
                <a:ln>
                  <a:solidFill>
                    <a:srgbClr val="FF0000"/>
                  </a:solidFill>
                </a:ln>
              </a:rPr>
              <a:t>PCI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769C178-D9FA-FB4A-97AA-53790AAAB774}"/>
              </a:ext>
            </a:extLst>
          </p:cNvPr>
          <p:cNvSpPr/>
          <p:nvPr/>
        </p:nvSpPr>
        <p:spPr>
          <a:xfrm>
            <a:off x="3883339" y="1938416"/>
            <a:ext cx="2057400" cy="7315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178ADCF-CF7F-3948-9E8E-C765E06B71D1}"/>
              </a:ext>
            </a:extLst>
          </p:cNvPr>
          <p:cNvSpPr/>
          <p:nvPr/>
        </p:nvSpPr>
        <p:spPr>
          <a:xfrm>
            <a:off x="6996112" y="2212736"/>
            <a:ext cx="914400" cy="914400"/>
          </a:xfrm>
          <a:prstGeom prst="rect">
            <a:avLst/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PETCT ❌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0991074-E9DF-D54F-A252-E11E65B025C9}"/>
              </a:ext>
            </a:extLst>
          </p:cNvPr>
          <p:cNvSpPr/>
          <p:nvPr/>
        </p:nvSpPr>
        <p:spPr>
          <a:xfrm>
            <a:off x="1920240" y="4540248"/>
            <a:ext cx="1623059" cy="1574801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rgbClr val="FF0000"/>
                </a:solidFill>
              </a:rPr>
              <a:t>Rezidu</a:t>
            </a:r>
            <a:r>
              <a:rPr lang="tr-TR" dirty="0">
                <a:solidFill>
                  <a:srgbClr val="FF0000"/>
                </a:solidFill>
              </a:rPr>
              <a:t> tm+1.5 </a:t>
            </a:r>
            <a:r>
              <a:rPr lang="tr-TR" dirty="0" err="1">
                <a:solidFill>
                  <a:srgbClr val="FF0000"/>
                </a:solidFill>
              </a:rPr>
              <a:t>cm+LN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6" name="Altıgen 15">
            <a:extLst>
              <a:ext uri="{FF2B5EF4-FFF2-40B4-BE49-F238E27FC236}">
                <a16:creationId xmlns:a16="http://schemas.microsoft.com/office/drawing/2014/main" id="{1307B10A-B86E-694C-AD5A-00EB2236EDF2}"/>
              </a:ext>
            </a:extLst>
          </p:cNvPr>
          <p:cNvSpPr/>
          <p:nvPr/>
        </p:nvSpPr>
        <p:spPr>
          <a:xfrm>
            <a:off x="1569239" y="1848326"/>
            <a:ext cx="2177415" cy="914400"/>
          </a:xfrm>
          <a:prstGeom prst="hexagon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2009-2012</a:t>
            </a:r>
          </a:p>
          <a:p>
            <a:pPr algn="ctr"/>
            <a:r>
              <a:rPr lang="tr-TR" dirty="0">
                <a:solidFill>
                  <a:srgbClr val="FF0000"/>
                </a:solidFill>
              </a:rPr>
              <a:t>42 merkez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6A4D2FA-4B8C-8C42-803D-6A26A4E48B12}"/>
              </a:ext>
            </a:extLst>
          </p:cNvPr>
          <p:cNvSpPr txBox="1"/>
          <p:nvPr/>
        </p:nvSpPr>
        <p:spPr>
          <a:xfrm>
            <a:off x="9609771" y="1848326"/>
            <a:ext cx="22645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ES-SCLC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err="1"/>
              <a:t>Hemitoraks</a:t>
            </a:r>
            <a:r>
              <a:rPr lang="tr-TR" dirty="0"/>
              <a:t>, </a:t>
            </a:r>
            <a:r>
              <a:rPr lang="tr-TR" dirty="0" err="1"/>
              <a:t>hiler</a:t>
            </a:r>
            <a:r>
              <a:rPr lang="tr-TR" dirty="0"/>
              <a:t>, </a:t>
            </a:r>
            <a:r>
              <a:rPr lang="tr-TR" dirty="0" err="1"/>
              <a:t>mediastinal</a:t>
            </a:r>
            <a:r>
              <a:rPr lang="tr-TR" dirty="0"/>
              <a:t>, </a:t>
            </a:r>
            <a:r>
              <a:rPr lang="tr-TR" dirty="0" err="1"/>
              <a:t>supra</a:t>
            </a:r>
            <a:r>
              <a:rPr lang="tr-TR" dirty="0"/>
              <a:t> LN dışında hastalık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4-6 kür KT sonrası cevaplı hastalık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Son KT en fazla 6 hafta önce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A1BD6C5F-76DE-D74C-A16A-0DC64BB55D13}"/>
              </a:ext>
            </a:extLst>
          </p:cNvPr>
          <p:cNvSpPr/>
          <p:nvPr/>
        </p:nvSpPr>
        <p:spPr>
          <a:xfrm>
            <a:off x="4600574" y="4772025"/>
            <a:ext cx="10572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2D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3D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planlama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985CF0D4-A12C-9947-B0D3-9D8E01C1A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9" y="1295400"/>
            <a:ext cx="9133521" cy="5263356"/>
          </a:xfrm>
          <a:prstGeom prst="rect">
            <a:avLst/>
          </a:prstGeom>
        </p:spPr>
      </p:pic>
      <p:sp>
        <p:nvSpPr>
          <p:cNvPr id="21" name="Dikdörtgen 20">
            <a:extLst>
              <a:ext uri="{FF2B5EF4-FFF2-40B4-BE49-F238E27FC236}">
                <a16:creationId xmlns:a16="http://schemas.microsoft.com/office/drawing/2014/main" id="{193447F9-3168-F941-9F93-091CD977EA3F}"/>
              </a:ext>
            </a:extLst>
          </p:cNvPr>
          <p:cNvSpPr/>
          <p:nvPr/>
        </p:nvSpPr>
        <p:spPr>
          <a:xfrm>
            <a:off x="476248" y="5379318"/>
            <a:ext cx="8599172" cy="4405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96588A1A-5E7F-CA4C-A20D-E68A748FD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61" y="1304605"/>
            <a:ext cx="9198768" cy="5139057"/>
          </a:xfrm>
          <a:prstGeom prst="rect">
            <a:avLst/>
          </a:prstGeom>
        </p:spPr>
      </p:pic>
      <p:pic>
        <p:nvPicPr>
          <p:cNvPr id="26" name="Resim 25">
            <a:extLst>
              <a:ext uri="{FF2B5EF4-FFF2-40B4-BE49-F238E27FC236}">
                <a16:creationId xmlns:a16="http://schemas.microsoft.com/office/drawing/2014/main" id="{D567716B-D591-1D40-9622-4121FE5A9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6" y="1419699"/>
            <a:ext cx="8953494" cy="5148261"/>
          </a:xfrm>
          <a:prstGeom prst="rect">
            <a:avLst/>
          </a:prstGeom>
        </p:spPr>
      </p:pic>
      <p:sp>
        <p:nvSpPr>
          <p:cNvPr id="27" name="İçerik Yer Tutucusu 2">
            <a:extLst>
              <a:ext uri="{FF2B5EF4-FFF2-40B4-BE49-F238E27FC236}">
                <a16:creationId xmlns:a16="http://schemas.microsoft.com/office/drawing/2014/main" id="{A44A538F-8693-BD43-8CA6-F295164B9A5B}"/>
              </a:ext>
            </a:extLst>
          </p:cNvPr>
          <p:cNvSpPr txBox="1">
            <a:spLocks/>
          </p:cNvSpPr>
          <p:nvPr/>
        </p:nvSpPr>
        <p:spPr>
          <a:xfrm>
            <a:off x="1324932" y="1985487"/>
            <a:ext cx="10515600" cy="220257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/>
              <a:t>Reziduel torasik hastalığı olan grupta konsolidasyon RT ile OS, PFS artışı , intratorasik progresyon riskinde azalma gözlenir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75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8" grpId="0" animBg="1"/>
      <p:bldP spid="21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0299713-4152-BE48-AB25-9406E3D9E41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03120"/>
          <a:ext cx="4648200" cy="3028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3397E972-BF74-BF4B-BCFD-4C27C982B3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" y="524510"/>
            <a:ext cx="7277100" cy="144145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110E4532-78CD-E642-A6C8-97AF053DBC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65960"/>
            <a:ext cx="5854700" cy="4367530"/>
          </a:xfrm>
          <a:prstGeom prst="rect">
            <a:avLst/>
          </a:prstGeom>
        </p:spPr>
      </p:pic>
      <p:pic>
        <p:nvPicPr>
          <p:cNvPr id="11" name="İçerik Yer Tutucusu 4">
            <a:extLst>
              <a:ext uri="{FF2B5EF4-FFF2-40B4-BE49-F238E27FC236}">
                <a16:creationId xmlns:a16="http://schemas.microsoft.com/office/drawing/2014/main" id="{8ECFB7D1-1DA9-A84F-B8FF-51F4B8321A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65960"/>
            <a:ext cx="58547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8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o 7">
            <a:extLst>
              <a:ext uri="{FF2B5EF4-FFF2-40B4-BE49-F238E27FC236}">
                <a16:creationId xmlns:a16="http://schemas.microsoft.com/office/drawing/2014/main" id="{32960578-A35A-544D-91FB-796874BCED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7190" y="665480"/>
          <a:ext cx="11487151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016">
                  <a:extLst>
                    <a:ext uri="{9D8B030D-6E8A-4147-A177-3AD203B41FA5}">
                      <a16:colId xmlns:a16="http://schemas.microsoft.com/office/drawing/2014/main" val="3698747099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val="1442878367"/>
                    </a:ext>
                  </a:extLst>
                </a:gridCol>
                <a:gridCol w="3225559">
                  <a:extLst>
                    <a:ext uri="{9D8B030D-6E8A-4147-A177-3AD203B41FA5}">
                      <a16:colId xmlns:a16="http://schemas.microsoft.com/office/drawing/2014/main" val="3932470807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val="2464433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Jeremic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EORTC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RTOG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5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Kötü </a:t>
                      </a:r>
                      <a:r>
                        <a:rPr lang="tr-TR" dirty="0" err="1"/>
                        <a:t>prognostik</a:t>
                      </a:r>
                      <a:r>
                        <a:rPr lang="tr-TR" dirty="0"/>
                        <a:t> hasta oranı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%0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%10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%10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6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RT öncesi 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 kür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 kür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 kür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1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54 </a:t>
                      </a:r>
                      <a:r>
                        <a:rPr lang="tr-TR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/36fx</a:t>
                      </a:r>
                      <a:br>
                        <a:rPr lang="tr-TR" dirty="0"/>
                      </a:br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BID—</a:t>
                      </a:r>
                      <a:r>
                        <a:rPr lang="tr-TR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Hyperfx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30 </a:t>
                      </a:r>
                      <a:r>
                        <a:rPr lang="tr-TR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/10fx</a:t>
                      </a:r>
                      <a:br>
                        <a:rPr lang="tr-TR" dirty="0"/>
                      </a:b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45 </a:t>
                      </a:r>
                      <a:r>
                        <a:rPr lang="tr-TR" dirty="0" err="1"/>
                        <a:t>Gy</a:t>
                      </a:r>
                      <a:r>
                        <a:rPr lang="tr-TR" dirty="0"/>
                        <a:t>/15 </a:t>
                      </a:r>
                      <a:r>
                        <a:rPr lang="tr-TR" dirty="0" err="1"/>
                        <a:t>fr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1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KT-RT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Eş zamanlı KT+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Ardışık 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Ardışık 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34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PCI-RT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KRT sonunda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%90 eş zamanlı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Eşzamanlı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99301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747F498D-DA8C-484A-A3C4-183EC5016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260" y="3610610"/>
            <a:ext cx="3253740" cy="285623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9FB564B5-BB86-A943-8C7C-A870D8986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70" y="3610610"/>
            <a:ext cx="3333750" cy="3011170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290DE388-97F1-3E4B-BB06-B92EEAE34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520" y="3656964"/>
            <a:ext cx="3253740" cy="276352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14806E4-4DF8-F940-B693-4ACBBE690649}"/>
              </a:ext>
            </a:extLst>
          </p:cNvPr>
          <p:cNvSpPr/>
          <p:nvPr/>
        </p:nvSpPr>
        <p:spPr>
          <a:xfrm>
            <a:off x="3293745" y="4003318"/>
            <a:ext cx="914400" cy="3382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475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1C3479-28B4-7F4C-BE8C-67E3256F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Olgu-2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7DC2A8-0BD1-5C45-AF7C-BF206A39C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3690" y="1323498"/>
            <a:ext cx="4690110" cy="4351338"/>
          </a:xfrm>
          <a:solidFill>
            <a:srgbClr val="FFC000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/>
              <a:t>6 CE +</a:t>
            </a:r>
            <a:r>
              <a:rPr lang="tr-TR" dirty="0" err="1"/>
              <a:t>Atezo</a:t>
            </a:r>
            <a:r>
              <a:rPr lang="tr-TR" dirty="0"/>
              <a:t> sonrası</a:t>
            </a:r>
          </a:p>
          <a:p>
            <a:pPr>
              <a:lnSpc>
                <a:spcPct val="150000"/>
              </a:lnSpc>
            </a:pPr>
            <a:r>
              <a:rPr lang="tr-TR" dirty="0"/>
              <a:t>PETCT: R akciğer, </a:t>
            </a:r>
            <a:r>
              <a:rPr lang="tr-TR" dirty="0" err="1"/>
              <a:t>mediasten</a:t>
            </a:r>
            <a:r>
              <a:rPr lang="tr-TR" dirty="0"/>
              <a:t>, </a:t>
            </a:r>
            <a:r>
              <a:rPr lang="tr-TR" dirty="0" err="1"/>
              <a:t>supra</a:t>
            </a:r>
            <a:r>
              <a:rPr lang="tr-TR" dirty="0"/>
              <a:t>, karaciğer, </a:t>
            </a:r>
            <a:r>
              <a:rPr lang="tr-TR" dirty="0" err="1"/>
              <a:t>paraaortik</a:t>
            </a:r>
            <a:r>
              <a:rPr lang="tr-TR" dirty="0"/>
              <a:t> LAP</a:t>
            </a:r>
          </a:p>
          <a:p>
            <a:pPr>
              <a:lnSpc>
                <a:spcPct val="150000"/>
              </a:lnSpc>
            </a:pPr>
            <a:r>
              <a:rPr lang="tr-TR" dirty="0"/>
              <a:t>Konsolidasyon?</a:t>
            </a:r>
          </a:p>
        </p:txBody>
      </p:sp>
      <p:pic>
        <p:nvPicPr>
          <p:cNvPr id="1026" name="Picture 2" descr="SciELO - Brasil - PET/CT imaging in lung cancer: indications and findings  PET/CT imaging in lung cancer: indications and findings">
            <a:extLst>
              <a:ext uri="{FF2B5EF4-FFF2-40B4-BE49-F238E27FC236}">
                <a16:creationId xmlns:a16="http://schemas.microsoft.com/office/drawing/2014/main" id="{07F228C0-ECF8-8B44-9CEA-303087C2B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23498"/>
            <a:ext cx="4777740" cy="42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b Ross | Biography, Art, Death, &amp; Facts | Britannica">
            <a:extLst>
              <a:ext uri="{FF2B5EF4-FFF2-40B4-BE49-F238E27FC236}">
                <a16:creationId xmlns:a16="http://schemas.microsoft.com/office/drawing/2014/main" id="{D0FA71BE-4885-C447-B795-AE07CA935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636" y="4732972"/>
            <a:ext cx="2918596" cy="19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57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06" t="25128" r="7792" b="32640"/>
          <a:stretch/>
        </p:blipFill>
        <p:spPr>
          <a:xfrm>
            <a:off x="501160" y="1925514"/>
            <a:ext cx="3059725" cy="247943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625" t="26587" r="2310" b="6490"/>
          <a:stretch/>
        </p:blipFill>
        <p:spPr>
          <a:xfrm>
            <a:off x="3678539" y="1957708"/>
            <a:ext cx="3732789" cy="247943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/>
          <a:srcRect l="-384" t="24087" r="3173" b="8606"/>
          <a:stretch/>
        </p:blipFill>
        <p:spPr>
          <a:xfrm>
            <a:off x="7528983" y="1957708"/>
            <a:ext cx="4330082" cy="2447237"/>
          </a:xfrm>
          <a:prstGeom prst="rect">
            <a:avLst/>
          </a:prstGeom>
        </p:spPr>
      </p:pic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750144911"/>
              </p:ext>
            </p:extLst>
          </p:nvPr>
        </p:nvGraphicFramePr>
        <p:xfrm>
          <a:off x="661183" y="844061"/>
          <a:ext cx="11197882" cy="731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829994" y="4682756"/>
            <a:ext cx="2455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Akciğer, karaciğer, kemik</a:t>
            </a:r>
          </a:p>
          <a:p>
            <a:r>
              <a:rPr lang="tr-TR" dirty="0"/>
              <a:t>6 </a:t>
            </a:r>
            <a:r>
              <a:rPr lang="tr-TR" dirty="0" err="1"/>
              <a:t>CE+Atezo</a:t>
            </a:r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4768947" y="4682755"/>
            <a:ext cx="2086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AC 4500 </a:t>
            </a:r>
            <a:r>
              <a:rPr lang="tr-TR" dirty="0" err="1"/>
              <a:t>cGy</a:t>
            </a:r>
            <a:r>
              <a:rPr lang="tr-TR" dirty="0"/>
              <a:t>/15 </a:t>
            </a:r>
            <a:r>
              <a:rPr lang="tr-TR" dirty="0" err="1"/>
              <a:t>fr</a:t>
            </a:r>
            <a:endParaRPr lang="tr-TR" dirty="0"/>
          </a:p>
          <a:p>
            <a:r>
              <a:rPr lang="tr-TR" dirty="0"/>
              <a:t>Kemik 2400 </a:t>
            </a:r>
            <a:r>
              <a:rPr lang="tr-TR" dirty="0" err="1"/>
              <a:t>cGy</a:t>
            </a:r>
            <a:r>
              <a:rPr lang="tr-TR" dirty="0"/>
              <a:t>/3 </a:t>
            </a:r>
            <a:r>
              <a:rPr lang="tr-TR" dirty="0" err="1"/>
              <a:t>fr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8848408" y="4682755"/>
            <a:ext cx="1691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AC 2.seri 8x5 </a:t>
            </a:r>
            <a:r>
              <a:rPr lang="tr-TR" dirty="0" err="1"/>
              <a:t>Gy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7626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8875" t="15778" r="23750" b="54444"/>
          <a:stretch/>
        </p:blipFill>
        <p:spPr>
          <a:xfrm>
            <a:off x="297180" y="297180"/>
            <a:ext cx="6743700" cy="17145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40042" t="33315" r="42833" b="18000"/>
          <a:stretch/>
        </p:blipFill>
        <p:spPr>
          <a:xfrm>
            <a:off x="6697980" y="352540"/>
            <a:ext cx="5257800" cy="629972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6915150" y="4960620"/>
            <a:ext cx="4823460" cy="46863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027" y="5600676"/>
            <a:ext cx="4907705" cy="365784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37" y="2360814"/>
            <a:ext cx="6294042" cy="353474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E61CBCD-347A-CF46-94F6-1F8CDAE1A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" y="2011680"/>
            <a:ext cx="6636807" cy="454914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8D1ED70B-9AF5-814F-9AE5-6A3C8A93F5D9}"/>
              </a:ext>
            </a:extLst>
          </p:cNvPr>
          <p:cNvSpPr txBox="1"/>
          <p:nvPr/>
        </p:nvSpPr>
        <p:spPr>
          <a:xfrm>
            <a:off x="2242159" y="6421874"/>
            <a:ext cx="1813573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Medyan OS 16 ay</a:t>
            </a:r>
          </a:p>
        </p:txBody>
      </p:sp>
    </p:spTree>
    <p:extLst>
      <p:ext uri="{BB962C8B-B14F-4D97-AF65-F5344CB8AC3E}">
        <p14:creationId xmlns:p14="http://schemas.microsoft.com/office/powerpoint/2010/main" val="288361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gök, açık hava, uçak içeren bir resim&#10;&#10;Açıklama otomatik olarak oluşturuldu">
            <a:extLst>
              <a:ext uri="{FF2B5EF4-FFF2-40B4-BE49-F238E27FC236}">
                <a16:creationId xmlns:a16="http://schemas.microsoft.com/office/drawing/2014/main" id="{59F21C41-72DE-C047-AA10-3E9D1FC54F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0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pic>
        <p:nvPicPr>
          <p:cNvPr id="10" name="Resim 9" descr="metin içeren bir resim&#10;&#10;Açıklama otomatik olarak oluşturuldu">
            <a:extLst>
              <a:ext uri="{FF2B5EF4-FFF2-40B4-BE49-F238E27FC236}">
                <a16:creationId xmlns:a16="http://schemas.microsoft.com/office/drawing/2014/main" id="{9D48BB46-854F-A04B-BB30-5E3F42F36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7" y="4008058"/>
            <a:ext cx="10375900" cy="284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0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065F1F-120C-374A-A74E-34D67A75B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radyasyon ne yapar?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5901CEC-677D-5041-86CE-09BD68CF0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7608"/>
            <a:ext cx="10515600" cy="4047371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1A04B0C-C54A-5F49-9117-A259AFC62E47}"/>
              </a:ext>
            </a:extLst>
          </p:cNvPr>
          <p:cNvSpPr txBox="1"/>
          <p:nvPr/>
        </p:nvSpPr>
        <p:spPr>
          <a:xfrm>
            <a:off x="9793758" y="6311899"/>
            <a:ext cx="15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Demaria</a:t>
            </a:r>
            <a:r>
              <a:rPr lang="tr-TR" dirty="0"/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1961635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FC0E3C-18D1-B04D-A90C-4707D324DF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rmAutofit/>
          </a:bodyPr>
          <a:lstStyle/>
          <a:p>
            <a:pPr algn="ctr"/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Randomized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Phase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II/III Trial of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Consolidation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Radiation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+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Immunotherapy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tr-TR" sz="24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for</a:t>
            </a:r>
            <a:r>
              <a:rPr lang="tr-TR" sz="24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ES-SCLC: RAPTOR Trial</a:t>
            </a:r>
            <a:endParaRPr lang="tr-TR" sz="2400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2E2C3625-2B8F-8647-9FB7-798620D777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15688" y="1825625"/>
          <a:ext cx="5830785" cy="256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0B3712CF-2311-994F-A264-E669BF8FB802}"/>
              </a:ext>
            </a:extLst>
          </p:cNvPr>
          <p:cNvSpPr txBox="1"/>
          <p:nvPr/>
        </p:nvSpPr>
        <p:spPr>
          <a:xfrm>
            <a:off x="9286505" y="2137560"/>
            <a:ext cx="24463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4-6 CE+A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>
                <a:solidFill>
                  <a:srgbClr val="000000"/>
                </a:solidFill>
                <a:latin typeface="Source Sans Pro" panose="020B0503030403020204" pitchFamily="34" charset="0"/>
              </a:rPr>
              <a:t>PETCT ile </a:t>
            </a:r>
            <a:r>
              <a:rPr lang="tr-T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PR/SD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PCI(HA-WBRT)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>
                <a:solidFill>
                  <a:srgbClr val="000000"/>
                </a:solidFill>
                <a:latin typeface="Source Sans Pro" panose="020B0503030403020204" pitchFamily="34" charset="0"/>
              </a:rPr>
              <a:t>3DCRT</a:t>
            </a:r>
            <a:endParaRPr lang="tr-TR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r>
              <a:rPr lang="tr-T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❌ &gt; 3 KC met, kalp met, &gt; 10 </a:t>
            </a:r>
            <a:r>
              <a:rPr lang="tr-TR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metastatik</a:t>
            </a:r>
            <a:r>
              <a:rPr lang="tr-TR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alan</a:t>
            </a:r>
          </a:p>
          <a:p>
            <a:r>
              <a:rPr lang="tr-TR" dirty="0">
                <a:solidFill>
                  <a:srgbClr val="000000"/>
                </a:solidFill>
                <a:latin typeface="Source Sans Pro" panose="020B0503030403020204" pitchFamily="34" charset="0"/>
              </a:rPr>
              <a:t>22.may.20-2027</a:t>
            </a:r>
            <a:endParaRPr lang="tr-TR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</p:txBody>
      </p:sp>
      <p:pic>
        <p:nvPicPr>
          <p:cNvPr id="3074" name="Picture 2" descr="under construction ile ilgili görsel sonucu">
            <a:extLst>
              <a:ext uri="{FF2B5EF4-FFF2-40B4-BE49-F238E27FC236}">
                <a16:creationId xmlns:a16="http://schemas.microsoft.com/office/drawing/2014/main" id="{851D8B4A-9C9C-1640-97C8-497B6934B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00" y="4943475"/>
            <a:ext cx="27559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150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6DB6BC-D8D8-DE4C-88FF-F54C95D54E2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rmAutofit fontScale="90000"/>
          </a:bodyPr>
          <a:lstStyle/>
          <a:p>
            <a:pPr algn="ctr"/>
            <a:b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</a:b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PD-1 </a:t>
            </a:r>
            <a:r>
              <a:rPr lang="tr-TR" sz="270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Inhibitors</a:t>
            </a: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tr-TR" sz="270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Consolidation</a:t>
            </a: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in </a:t>
            </a:r>
            <a:r>
              <a:rPr lang="tr-TR" sz="270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Extensive-stage</a:t>
            </a: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Small Cell </a:t>
            </a:r>
            <a:r>
              <a:rPr lang="tr-TR" sz="270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Lung</a:t>
            </a: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tr-TR" sz="270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Cancer</a:t>
            </a:r>
            <a:r>
              <a:rPr lang="tr-TR" sz="270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(PICARES)</a:t>
            </a:r>
            <a:br>
              <a:rPr lang="tr-TR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</a:b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FF97EFCA-C0C9-E540-874A-5E66AB1853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95587" y="1868488"/>
          <a:ext cx="5691188" cy="201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under construction ile ilgili görsel sonucu">
            <a:extLst>
              <a:ext uri="{FF2B5EF4-FFF2-40B4-BE49-F238E27FC236}">
                <a16:creationId xmlns:a16="http://schemas.microsoft.com/office/drawing/2014/main" id="{84CEF38E-0CE3-D848-8E6F-7F0CEE022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00" y="4943475"/>
            <a:ext cx="27559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746E318-E85F-8146-8222-E87BCE8C01D4}"/>
              </a:ext>
            </a:extLst>
          </p:cNvPr>
          <p:cNvSpPr txBox="1"/>
          <p:nvPr/>
        </p:nvSpPr>
        <p:spPr>
          <a:xfrm>
            <a:off x="6096000" y="5718175"/>
            <a:ext cx="2183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2019-2020</a:t>
            </a:r>
          </a:p>
          <a:p>
            <a:r>
              <a:rPr lang="tr-TR" dirty="0"/>
              <a:t>Çin Kanser Akademisi</a:t>
            </a:r>
          </a:p>
        </p:txBody>
      </p:sp>
      <p:pic>
        <p:nvPicPr>
          <p:cNvPr id="4098" name="Picture 2" descr="3M'in Koronavirüs (COVID-19) hakkında duyurusu">
            <a:extLst>
              <a:ext uri="{FF2B5EF4-FFF2-40B4-BE49-F238E27FC236}">
                <a16:creationId xmlns:a16="http://schemas.microsoft.com/office/drawing/2014/main" id="{73C58DA4-5C07-8747-A1EF-5C2F2CC59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08575"/>
            <a:ext cx="2106874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6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28620C17-1F91-C34F-9B95-CC45C1BED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6 KT sonrası 4 hafta içinde PET/BT çekilmiş ES-SCLC, LC-NE tanılı hastalar</a:t>
            </a:r>
          </a:p>
          <a:p>
            <a:r>
              <a:rPr lang="tr-TR" dirty="0"/>
              <a:t>PD-1/PD-L1 test edilmedi, eşik kriteri uygulanmadı</a:t>
            </a:r>
          </a:p>
          <a:p>
            <a:r>
              <a:rPr lang="tr-TR" dirty="0" err="1"/>
              <a:t>Pembrolizumab</a:t>
            </a:r>
            <a:r>
              <a:rPr lang="tr-TR" dirty="0"/>
              <a:t> toplam 16 kür</a:t>
            </a:r>
          </a:p>
          <a:p>
            <a:r>
              <a:rPr lang="tr-TR" dirty="0" err="1"/>
              <a:t>Pembro+RT</a:t>
            </a:r>
            <a:r>
              <a:rPr lang="tr-TR" dirty="0"/>
              <a:t> 1.gün beraber başladı</a:t>
            </a:r>
          </a:p>
          <a:p>
            <a:r>
              <a:rPr lang="tr-TR" dirty="0"/>
              <a:t>RT 45 </a:t>
            </a:r>
            <a:r>
              <a:rPr lang="tr-TR" dirty="0" err="1"/>
              <a:t>Gy</a:t>
            </a:r>
            <a:r>
              <a:rPr lang="tr-TR" dirty="0"/>
              <a:t>/15 </a:t>
            </a:r>
            <a:r>
              <a:rPr lang="tr-TR" dirty="0" err="1"/>
              <a:t>fr+SIB</a:t>
            </a:r>
            <a:r>
              <a:rPr lang="tr-TR" dirty="0"/>
              <a:t>(52.5 </a:t>
            </a:r>
            <a:r>
              <a:rPr lang="tr-TR" dirty="0" err="1"/>
              <a:t>Gy</a:t>
            </a:r>
            <a:r>
              <a:rPr lang="tr-TR" dirty="0"/>
              <a:t>)</a:t>
            </a:r>
          </a:p>
          <a:p>
            <a:r>
              <a:rPr lang="tr-TR" dirty="0"/>
              <a:t>Yanıt değerlendirmesi 12 haftada bit BT/PET ile</a:t>
            </a:r>
          </a:p>
          <a:p>
            <a:r>
              <a:rPr lang="tr-TR" dirty="0"/>
              <a:t>Medyan PFS 6.1 ay, OS 8.4 ay</a:t>
            </a:r>
          </a:p>
        </p:txBody>
      </p:sp>
      <p:pic>
        <p:nvPicPr>
          <p:cNvPr id="8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B49A1D9F-5172-EC4D-A0F4-5AF8533A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220"/>
            <a:ext cx="10033000" cy="147170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D49AC5F-D0D1-5248-AF4F-C935B73C7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83" y="1825625"/>
            <a:ext cx="3594100" cy="44323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64CD2ED-0717-CC46-A1D3-CDC51A663423}"/>
              </a:ext>
            </a:extLst>
          </p:cNvPr>
          <p:cNvSpPr/>
          <p:nvPr/>
        </p:nvSpPr>
        <p:spPr>
          <a:xfrm>
            <a:off x="3914775" y="5114925"/>
            <a:ext cx="1571625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410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C20771-18E4-9647-BAA9-2AA9BE665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Birkaç faz 1-2 klinik denemede elde edilen </a:t>
            </a:r>
            <a:r>
              <a:rPr lang="tr-TR" dirty="0">
                <a:highlight>
                  <a:srgbClr val="FFFF00"/>
                </a:highlight>
              </a:rPr>
              <a:t>cesaret verici sonuçlar </a:t>
            </a:r>
            <a:r>
              <a:rPr lang="tr-TR" dirty="0"/>
              <a:t>nedeniyle, </a:t>
            </a:r>
            <a:r>
              <a:rPr lang="tr-TR" dirty="0" err="1"/>
              <a:t>immunoterapi</a:t>
            </a:r>
            <a:r>
              <a:rPr lang="tr-TR" dirty="0"/>
              <a:t> ile radyoterapi gibi lokal tedavi arasındaki kombinasyon da daha derinlemesine araştırılmalıdır.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Tedaviye karar verme sürecini yönlendirmesine yardımcı olabilecek </a:t>
            </a:r>
            <a:r>
              <a:rPr lang="tr-TR" dirty="0" err="1">
                <a:highlight>
                  <a:srgbClr val="FFFF00"/>
                </a:highlight>
              </a:rPr>
              <a:t>biyobelirteçler</a:t>
            </a:r>
            <a:r>
              <a:rPr lang="tr-TR" dirty="0"/>
              <a:t> hakkında daha fazla kanıta ihtiyaç vardır.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Bu ortamda klinik sonuçları etkileyebilecek olası yeni </a:t>
            </a:r>
            <a:r>
              <a:rPr lang="tr-TR" dirty="0" err="1"/>
              <a:t>terapötik</a:t>
            </a:r>
            <a:r>
              <a:rPr lang="tr-TR" dirty="0"/>
              <a:t> hedeflerin bulunması amacıyla ek olarak, </a:t>
            </a:r>
            <a:r>
              <a:rPr lang="tr-TR" dirty="0" err="1">
                <a:highlight>
                  <a:srgbClr val="FFFF00"/>
                </a:highlight>
              </a:rPr>
              <a:t>immunoterapiden</a:t>
            </a:r>
            <a:r>
              <a:rPr lang="tr-TR" dirty="0">
                <a:highlight>
                  <a:srgbClr val="FFFF00"/>
                </a:highlight>
              </a:rPr>
              <a:t> somut fayda </a:t>
            </a:r>
            <a:r>
              <a:rPr lang="tr-TR" dirty="0"/>
              <a:t>sağlayabilecek hastaları daha iyi belirlemek için çaba gösterilmelidir.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SCLC sonuçlarını iyileştirmek için önümüzde hala uzun bir yol var.</a:t>
            </a:r>
          </a:p>
        </p:txBody>
      </p:sp>
    </p:spTree>
    <p:extLst>
      <p:ext uri="{BB962C8B-B14F-4D97-AF65-F5344CB8AC3E}">
        <p14:creationId xmlns:p14="http://schemas.microsoft.com/office/powerpoint/2010/main" val="2439904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513DE0B0-0CF0-4542-A651-CC63F05B8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0" y="185426"/>
            <a:ext cx="7772400" cy="1562351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A11B9F92-37D9-0142-A55A-A7650E928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91" y="1747777"/>
            <a:ext cx="5852449" cy="4606723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E919F6E5-11C7-DE48-BEF6-BD0BBAC6BA0E}"/>
              </a:ext>
            </a:extLst>
          </p:cNvPr>
          <p:cNvSpPr txBox="1"/>
          <p:nvPr/>
        </p:nvSpPr>
        <p:spPr>
          <a:xfrm>
            <a:off x="5722296" y="2349661"/>
            <a:ext cx="273728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3,6,9,12,18,24.ay beyin MR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E5ACD9D-FC0F-4D47-91CC-35AC62BE1BC0}"/>
              </a:ext>
            </a:extLst>
          </p:cNvPr>
          <p:cNvSpPr txBox="1"/>
          <p:nvPr/>
        </p:nvSpPr>
        <p:spPr>
          <a:xfrm>
            <a:off x="694480" y="2352555"/>
            <a:ext cx="157748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2500 </a:t>
            </a:r>
            <a:r>
              <a:rPr lang="tr-TR" dirty="0" err="1"/>
              <a:t>cGy</a:t>
            </a:r>
            <a:r>
              <a:rPr lang="tr-TR" dirty="0"/>
              <a:t>/10 </a:t>
            </a:r>
            <a:r>
              <a:rPr lang="tr-TR" dirty="0" err="1"/>
              <a:t>fr</a:t>
            </a:r>
            <a:endParaRPr lang="tr-TR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EA49610D-5657-E44E-8D82-F66C8D6E9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0" y="1807492"/>
            <a:ext cx="8202512" cy="4757595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D7E0C4F2-A264-1342-8608-FBC06B3C3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1" y="1827104"/>
            <a:ext cx="8434970" cy="4818374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B5D86417-D8B1-A84C-AA8C-088A9388C3B8}"/>
              </a:ext>
            </a:extLst>
          </p:cNvPr>
          <p:cNvSpPr txBox="1"/>
          <p:nvPr/>
        </p:nvSpPr>
        <p:spPr>
          <a:xfrm>
            <a:off x="9496868" y="1807492"/>
            <a:ext cx="24130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err="1"/>
              <a:t>Sağkalım</a:t>
            </a:r>
            <a:r>
              <a:rPr lang="tr-TR" dirty="0"/>
              <a:t> farkı yok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Tam yanıt olanlar?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 err="1"/>
              <a:t>Nörokognitif</a:t>
            </a:r>
            <a:r>
              <a:rPr lang="tr-TR" dirty="0"/>
              <a:t> değerlendirme zayıf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MR </a:t>
            </a:r>
            <a:r>
              <a:rPr lang="tr-TR" dirty="0" err="1"/>
              <a:t>unit</a:t>
            </a:r>
            <a:endParaRPr lang="tr-TR" dirty="0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0AD9EAE7-1534-944A-91CA-47B67DEF99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102"/>
            <a:ext cx="9647820" cy="4818374"/>
          </a:xfrm>
          <a:prstGeom prst="rect">
            <a:avLst/>
          </a:prstGeom>
        </p:spPr>
      </p:pic>
      <p:pic>
        <p:nvPicPr>
          <p:cNvPr id="23" name="İçerik Yer Tutucusu 3" descr="tablo içeren bir resim&#10;&#10;Açıklama otomatik olarak oluşturuldu">
            <a:extLst>
              <a:ext uri="{FF2B5EF4-FFF2-40B4-BE49-F238E27FC236}">
                <a16:creationId xmlns:a16="http://schemas.microsoft.com/office/drawing/2014/main" id="{6625FA7C-4BE7-D84A-AF4A-D79A6E06C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30" y="1827104"/>
            <a:ext cx="9166909" cy="4837986"/>
          </a:xfrm>
          <a:prstGeom prst="rect">
            <a:avLst/>
          </a:prstGeom>
        </p:spPr>
      </p:pic>
      <p:pic>
        <p:nvPicPr>
          <p:cNvPr id="24" name="Resim 23" descr="tablo içeren bir resim&#10;&#10;Açıklama otomatik olarak oluşturuldu">
            <a:extLst>
              <a:ext uri="{FF2B5EF4-FFF2-40B4-BE49-F238E27FC236}">
                <a16:creationId xmlns:a16="http://schemas.microsoft.com/office/drawing/2014/main" id="{C30BB430-B47B-ED46-8909-6D3C8FA221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5" y="1817299"/>
            <a:ext cx="9191424" cy="4757594"/>
          </a:xfrm>
          <a:prstGeom prst="rect">
            <a:avLst/>
          </a:prstGeom>
        </p:spPr>
      </p:pic>
      <p:sp>
        <p:nvSpPr>
          <p:cNvPr id="25" name="Dikdörtgen 24">
            <a:extLst>
              <a:ext uri="{FF2B5EF4-FFF2-40B4-BE49-F238E27FC236}">
                <a16:creationId xmlns:a16="http://schemas.microsoft.com/office/drawing/2014/main" id="{0DBA4FC2-FB95-104A-A2C7-62A2D49D4EF6}"/>
              </a:ext>
            </a:extLst>
          </p:cNvPr>
          <p:cNvSpPr/>
          <p:nvPr/>
        </p:nvSpPr>
        <p:spPr>
          <a:xfrm>
            <a:off x="623666" y="2371969"/>
            <a:ext cx="7960570" cy="4998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27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BDF3BE-E219-4C44-AE20-ED5655BA7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Herkeste o kadar MR var mı?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444100B-0E9D-8143-89A9-1D341C581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556" y="1327759"/>
            <a:ext cx="10008295" cy="4849204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89839BF-3110-3042-BC46-63750E63C944}"/>
              </a:ext>
            </a:extLst>
          </p:cNvPr>
          <p:cNvSpPr txBox="1"/>
          <p:nvPr/>
        </p:nvSpPr>
        <p:spPr>
          <a:xfrm>
            <a:off x="10308921" y="6463430"/>
            <a:ext cx="128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OECD, 2021</a:t>
            </a:r>
          </a:p>
        </p:txBody>
      </p:sp>
      <p:sp>
        <p:nvSpPr>
          <p:cNvPr id="3" name="Aşağı Ok 2">
            <a:extLst>
              <a:ext uri="{FF2B5EF4-FFF2-40B4-BE49-F238E27FC236}">
                <a16:creationId xmlns:a16="http://schemas.microsoft.com/office/drawing/2014/main" id="{8276F7AF-AF9D-8746-9EC1-FE47BA298832}"/>
              </a:ext>
            </a:extLst>
          </p:cNvPr>
          <p:cNvSpPr/>
          <p:nvPr/>
        </p:nvSpPr>
        <p:spPr>
          <a:xfrm>
            <a:off x="7100888" y="29397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9682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974B36-1F25-5040-BC63-7175F620A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 err="1"/>
              <a:t>pci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ED28639-984F-AA4D-BB04-308BFE79C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8047"/>
            <a:ext cx="4998929" cy="2931091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E910226-2479-444E-BEEC-8D84DA8F6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91430"/>
            <a:ext cx="5257800" cy="2931091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811669BA-6E9F-4D4D-A636-079BC2167758}"/>
              </a:ext>
            </a:extLst>
          </p:cNvPr>
          <p:cNvSpPr txBox="1"/>
          <p:nvPr/>
        </p:nvSpPr>
        <p:spPr>
          <a:xfrm>
            <a:off x="2467627" y="4756716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Slotman</a:t>
            </a:r>
            <a:r>
              <a:rPr lang="tr-TR" dirty="0"/>
              <a:t>, 2007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900AD48-F08C-D148-9929-523E6C646D3C}"/>
              </a:ext>
            </a:extLst>
          </p:cNvPr>
          <p:cNvSpPr txBox="1"/>
          <p:nvPr/>
        </p:nvSpPr>
        <p:spPr>
          <a:xfrm>
            <a:off x="8558600" y="4838597"/>
            <a:ext cx="1554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Takahasi</a:t>
            </a:r>
            <a:r>
              <a:rPr lang="tr-TR" dirty="0"/>
              <a:t>, 2017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7664102-9B16-464C-A71C-DB561AD3A8B7}"/>
              </a:ext>
            </a:extLst>
          </p:cNvPr>
          <p:cNvSpPr txBox="1"/>
          <p:nvPr/>
        </p:nvSpPr>
        <p:spPr>
          <a:xfrm>
            <a:off x="4005227" y="5207929"/>
            <a:ext cx="3408882" cy="147732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dirty="0" err="1"/>
              <a:t>Randomizayon</a:t>
            </a:r>
            <a:r>
              <a:rPr lang="tr-TR" dirty="0"/>
              <a:t> öncesi MR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KT bitmiyor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Kar-zarar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dirty="0"/>
              <a:t>Japonlar uzun yaşamaya meyilli</a:t>
            </a:r>
          </a:p>
          <a:p>
            <a:pPr marL="285750" indent="-285750">
              <a:buFont typeface="Wingdings" pitchFamily="2" charset="2"/>
              <a:buChar char="ü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778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32D25C80-9D25-7241-BBDD-33E58A76B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263" y="184944"/>
            <a:ext cx="6489700" cy="2458244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FACD75B-207F-CC48-895A-E15D85083B74}"/>
              </a:ext>
            </a:extLst>
          </p:cNvPr>
          <p:cNvSpPr txBox="1"/>
          <p:nvPr/>
        </p:nvSpPr>
        <p:spPr>
          <a:xfrm>
            <a:off x="322263" y="2793086"/>
            <a:ext cx="10396602" cy="212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0" i="0" dirty="0">
                <a:solidFill>
                  <a:srgbClr val="000000"/>
                </a:solidFill>
                <a:effectLst/>
                <a:latin typeface="Noto Sans" panose="020B0604020202020204" pitchFamily="34" charset="0"/>
              </a:rPr>
              <a:t>Toplam 3047 ES-SCLC hastası 1.seride KT, 324 hasta 1.seride IO almış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000000"/>
                </a:solidFill>
                <a:latin typeface="Noto Sans" panose="020B0604020202020204" pitchFamily="34" charset="0"/>
              </a:rPr>
              <a:t>1.Seride IO alan grupta %82’si </a:t>
            </a:r>
            <a:r>
              <a:rPr lang="tr-TR" dirty="0" err="1">
                <a:solidFill>
                  <a:srgbClr val="000000"/>
                </a:solidFill>
                <a:latin typeface="Noto Sans" panose="020B0604020202020204" pitchFamily="34" charset="0"/>
              </a:rPr>
              <a:t>atezo</a:t>
            </a:r>
            <a:r>
              <a:rPr lang="tr-TR" dirty="0">
                <a:solidFill>
                  <a:srgbClr val="000000"/>
                </a:solidFill>
                <a:latin typeface="Noto Sans" panose="020B0604020202020204" pitchFamily="34" charset="0"/>
              </a:rPr>
              <a:t> almış</a:t>
            </a:r>
          </a:p>
          <a:p>
            <a:pPr>
              <a:lnSpc>
                <a:spcPct val="150000"/>
              </a:lnSpc>
            </a:pPr>
            <a:r>
              <a:rPr lang="tr-TR" b="0" i="0" dirty="0">
                <a:solidFill>
                  <a:srgbClr val="000000"/>
                </a:solidFill>
                <a:effectLst/>
                <a:latin typeface="Noto Sans" panose="020B0604020202020204" pitchFamily="34" charset="0"/>
              </a:rPr>
              <a:t>2013’de 1.seride IO alan %1.2 iken 2013’de %11.3, 2018’de %54.5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rgbClr val="000000"/>
                </a:solidFill>
                <a:latin typeface="Noto Sans" panose="020B0604020202020204" pitchFamily="34" charset="0"/>
              </a:rPr>
              <a:t>1.Seride IO alanların %7.1’i PCI almış, 2018-2019 arasında ise %5.3</a:t>
            </a:r>
          </a:p>
          <a:p>
            <a:pPr>
              <a:lnSpc>
                <a:spcPct val="150000"/>
              </a:lnSpc>
            </a:pPr>
            <a:r>
              <a:rPr lang="tr-TR" b="0" i="0" dirty="0">
                <a:solidFill>
                  <a:srgbClr val="000000"/>
                </a:solidFill>
                <a:effectLst/>
                <a:latin typeface="Noto Sans" panose="020B0604020202020204" pitchFamily="34" charset="0"/>
              </a:rPr>
              <a:t>1.Se</a:t>
            </a:r>
            <a:r>
              <a:rPr lang="tr-TR" dirty="0">
                <a:solidFill>
                  <a:srgbClr val="000000"/>
                </a:solidFill>
                <a:latin typeface="Noto Sans" panose="020B0604020202020204" pitchFamily="34" charset="0"/>
              </a:rPr>
              <a:t>ride KT alanların %14.0 ‘ı PCI alırken 2018-2019’da %7.9</a:t>
            </a:r>
            <a:endParaRPr lang="tr-TR" b="0" i="0" dirty="0">
              <a:solidFill>
                <a:srgbClr val="000000"/>
              </a:solidFill>
              <a:effectLst/>
              <a:latin typeface="Noto Sans" panose="020B0604020202020204" pitchFamily="34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032E0FF-69BE-4B46-BD19-CF38C32A1A3D}"/>
              </a:ext>
            </a:extLst>
          </p:cNvPr>
          <p:cNvSpPr txBox="1"/>
          <p:nvPr/>
        </p:nvSpPr>
        <p:spPr>
          <a:xfrm>
            <a:off x="4314824" y="5473874"/>
            <a:ext cx="325755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PCI kullanımı azalıyor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4BFDE3-A122-5B4A-8759-79B7BF8933F6}"/>
              </a:ext>
            </a:extLst>
          </p:cNvPr>
          <p:cNvSpPr/>
          <p:nvPr/>
        </p:nvSpPr>
        <p:spPr>
          <a:xfrm>
            <a:off x="6811963" y="4057650"/>
            <a:ext cx="914400" cy="514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A489F6-713D-A34E-8B64-7C0DA12C9433}"/>
              </a:ext>
            </a:extLst>
          </p:cNvPr>
          <p:cNvSpPr/>
          <p:nvPr/>
        </p:nvSpPr>
        <p:spPr>
          <a:xfrm>
            <a:off x="6096000" y="4524375"/>
            <a:ext cx="914400" cy="5143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00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 içeren bir resim&#10;&#10;Açıklama otomatik olarak oluşturuldu">
            <a:extLst>
              <a:ext uri="{FF2B5EF4-FFF2-40B4-BE49-F238E27FC236}">
                <a16:creationId xmlns:a16="http://schemas.microsoft.com/office/drawing/2014/main" id="{A75511B9-E6F1-4A49-AD05-F174BD458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764" y="676405"/>
            <a:ext cx="10108503" cy="5500558"/>
          </a:xfrm>
        </p:spPr>
      </p:pic>
      <p:pic>
        <p:nvPicPr>
          <p:cNvPr id="6" name="Picture 2" descr="under construction ile ilgili görsel sonucu">
            <a:extLst>
              <a:ext uri="{FF2B5EF4-FFF2-40B4-BE49-F238E27FC236}">
                <a16:creationId xmlns:a16="http://schemas.microsoft.com/office/drawing/2014/main" id="{A48F5C19-A79C-404A-B5FA-B3D599ADC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00" y="4943475"/>
            <a:ext cx="27559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imezone +1 Icon">
            <a:extLst>
              <a:ext uri="{FF2B5EF4-FFF2-40B4-BE49-F238E27FC236}">
                <a16:creationId xmlns:a16="http://schemas.microsoft.com/office/drawing/2014/main" id="{3795FBB9-C9CF-644E-A443-B1C27D350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2104372"/>
            <a:ext cx="1776347" cy="177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41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7AD6486-AEA1-9D45-8D4C-0F37502E2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4404" y="1239044"/>
            <a:ext cx="7464092" cy="4351338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1DEAD82-9121-6C49-810D-110337C10008}"/>
              </a:ext>
            </a:extLst>
          </p:cNvPr>
          <p:cNvSpPr txBox="1"/>
          <p:nvPr/>
        </p:nvSpPr>
        <p:spPr>
          <a:xfrm>
            <a:off x="9770301" y="6187858"/>
            <a:ext cx="1302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Robin</a:t>
            </a:r>
            <a:r>
              <a:rPr lang="tr-TR" dirty="0"/>
              <a:t>, 2018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3FC3ECE-E41F-344A-B445-A73B982E8CDC}"/>
              </a:ext>
            </a:extLst>
          </p:cNvPr>
          <p:cNvSpPr/>
          <p:nvPr/>
        </p:nvSpPr>
        <p:spPr>
          <a:xfrm>
            <a:off x="4529138" y="2500313"/>
            <a:ext cx="1271587" cy="914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6241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511B84-C466-9D42-B135-79E9711B3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075" y="1253331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>
                <a:highlight>
                  <a:srgbClr val="FFFF00"/>
                </a:highlight>
              </a:rPr>
              <a:t>Beyin MR ile </a:t>
            </a:r>
            <a:r>
              <a:rPr lang="tr-TR" dirty="0" err="1">
                <a:highlight>
                  <a:srgbClr val="FFFF00"/>
                </a:highlight>
              </a:rPr>
              <a:t>subklinik</a:t>
            </a:r>
            <a:r>
              <a:rPr lang="tr-TR" dirty="0">
                <a:highlight>
                  <a:srgbClr val="FFFF00"/>
                </a:highlight>
              </a:rPr>
              <a:t> lezyonların saptanması mümkün</a:t>
            </a:r>
          </a:p>
          <a:p>
            <a:pPr>
              <a:lnSpc>
                <a:spcPct val="150000"/>
              </a:lnSpc>
            </a:pPr>
            <a:r>
              <a:rPr lang="tr-TR" dirty="0">
                <a:highlight>
                  <a:srgbClr val="FFFF00"/>
                </a:highlight>
              </a:rPr>
              <a:t>PCI, ES-</a:t>
            </a:r>
            <a:r>
              <a:rPr lang="tr-TR" dirty="0" err="1">
                <a:highlight>
                  <a:srgbClr val="FFFF00"/>
                </a:highlight>
              </a:rPr>
              <a:t>SCLC'li</a:t>
            </a:r>
            <a:r>
              <a:rPr lang="tr-TR" dirty="0">
                <a:highlight>
                  <a:srgbClr val="FFFF00"/>
                </a:highlight>
              </a:rPr>
              <a:t> hastalarda BM </a:t>
            </a:r>
            <a:r>
              <a:rPr lang="tr-TR" dirty="0" err="1">
                <a:highlight>
                  <a:srgbClr val="FFFF00"/>
                </a:highlight>
              </a:rPr>
              <a:t>insidansını</a:t>
            </a:r>
            <a:r>
              <a:rPr lang="tr-TR" dirty="0">
                <a:highlight>
                  <a:srgbClr val="FFFF00"/>
                </a:highlight>
              </a:rPr>
              <a:t> azaltabilir</a:t>
            </a:r>
          </a:p>
          <a:p>
            <a:pPr>
              <a:lnSpc>
                <a:spcPct val="150000"/>
              </a:lnSpc>
            </a:pPr>
            <a:r>
              <a:rPr lang="tr-TR" dirty="0"/>
              <a:t>Düzenli takip MRG ve BM sonrası kurtarma SBRT </a:t>
            </a:r>
            <a:r>
              <a:rPr lang="tr-TR" dirty="0">
                <a:highlight>
                  <a:srgbClr val="FFFF00"/>
                </a:highlight>
              </a:rPr>
              <a:t>seçilmiş hastalarda </a:t>
            </a:r>
            <a:r>
              <a:rPr lang="tr-TR" dirty="0"/>
              <a:t>kullanılabilir</a:t>
            </a:r>
          </a:p>
          <a:p>
            <a:pPr>
              <a:lnSpc>
                <a:spcPct val="150000"/>
              </a:lnSpc>
            </a:pPr>
            <a:r>
              <a:rPr lang="tr-TR" dirty="0"/>
              <a:t>Metastaz açısından </a:t>
            </a:r>
            <a:r>
              <a:rPr lang="tr-TR" dirty="0">
                <a:highlight>
                  <a:srgbClr val="FFFF00"/>
                </a:highlight>
              </a:rPr>
              <a:t>yüksek riskli popülasyon </a:t>
            </a:r>
            <a:r>
              <a:rPr lang="tr-TR" dirty="0"/>
              <a:t>belirlenebilirse daha makul bir plan geliştirilebilir</a:t>
            </a:r>
          </a:p>
          <a:p>
            <a:pPr>
              <a:lnSpc>
                <a:spcPct val="150000"/>
              </a:lnSpc>
            </a:pPr>
            <a:r>
              <a:rPr lang="tr-TR" dirty="0"/>
              <a:t>Modern tanı yöntemleri ve tedavi stratejileri sayesinde </a:t>
            </a:r>
            <a:r>
              <a:rPr lang="tr-TR" dirty="0">
                <a:highlight>
                  <a:srgbClr val="FFFF00"/>
                </a:highlight>
              </a:rPr>
              <a:t>PCI’ </a:t>
            </a:r>
            <a:r>
              <a:rPr lang="tr-TR" dirty="0" err="1">
                <a:highlight>
                  <a:srgbClr val="FFFF00"/>
                </a:highlight>
              </a:rPr>
              <a:t>ın</a:t>
            </a:r>
            <a:r>
              <a:rPr lang="tr-TR" dirty="0">
                <a:highlight>
                  <a:srgbClr val="FFFF00"/>
                </a:highlight>
              </a:rPr>
              <a:t> klinik değeri nispeten zayıflamıştır</a:t>
            </a:r>
          </a:p>
        </p:txBody>
      </p:sp>
    </p:spTree>
    <p:extLst>
      <p:ext uri="{BB962C8B-B14F-4D97-AF65-F5344CB8AC3E}">
        <p14:creationId xmlns:p14="http://schemas.microsoft.com/office/powerpoint/2010/main" val="3305562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E3209A-ED23-1149-BEB4-FCEA7110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tr-TR" dirty="0"/>
              <a:t>bazı sorular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9545F9-07E0-DC4C-AD0F-A3617F690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IT kullanımı </a:t>
            </a:r>
            <a:r>
              <a:rPr lang="tr-TR" dirty="0" err="1"/>
              <a:t>ekstratorasik</a:t>
            </a:r>
            <a:r>
              <a:rPr lang="tr-TR" dirty="0"/>
              <a:t> RT konsolidasyonunu önemli hale getirebilir mi?</a:t>
            </a:r>
          </a:p>
          <a:p>
            <a:pPr algn="just">
              <a:lnSpc>
                <a:spcPct val="150000"/>
              </a:lnSpc>
            </a:pPr>
            <a:r>
              <a:rPr lang="tr-TR" dirty="0" err="1"/>
              <a:t>Konsolidatif</a:t>
            </a:r>
            <a:r>
              <a:rPr lang="tr-TR" dirty="0"/>
              <a:t> </a:t>
            </a:r>
            <a:r>
              <a:rPr lang="tr-TR" dirty="0" err="1"/>
              <a:t>torasik</a:t>
            </a:r>
            <a:r>
              <a:rPr lang="tr-TR" dirty="0"/>
              <a:t> </a:t>
            </a:r>
            <a:r>
              <a:rPr lang="tr-TR" dirty="0" err="1"/>
              <a:t>RT'sinin</a:t>
            </a:r>
            <a:r>
              <a:rPr lang="tr-TR" dirty="0"/>
              <a:t> daha rutin kullanımı, IT'nin sistemik aktivitesini (ve genel </a:t>
            </a:r>
            <a:r>
              <a:rPr lang="tr-TR" dirty="0" err="1"/>
              <a:t>sağkalım</a:t>
            </a:r>
            <a:r>
              <a:rPr lang="tr-TR" dirty="0"/>
              <a:t> etkisini) daha da artırabilir mi?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IT, teraziyi ES-</a:t>
            </a:r>
            <a:r>
              <a:rPr lang="tr-TR" dirty="0" err="1"/>
              <a:t>SCLC'de</a:t>
            </a:r>
            <a:r>
              <a:rPr lang="tr-TR" dirty="0"/>
              <a:t> rutin </a:t>
            </a:r>
            <a:r>
              <a:rPr lang="tr-TR" dirty="0" err="1"/>
              <a:t>PCI'den</a:t>
            </a:r>
            <a:r>
              <a:rPr lang="tr-TR" dirty="0"/>
              <a:t> aktif MRI </a:t>
            </a:r>
            <a:r>
              <a:rPr lang="tr-TR" dirty="0" err="1"/>
              <a:t>sürveyansı</a:t>
            </a:r>
            <a:r>
              <a:rPr lang="tr-TR" dirty="0"/>
              <a:t> stratejisine doğru kaydırıyor mu ?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Beyin metastazı gelişen hastalar için IT kullanımı, standart </a:t>
            </a:r>
            <a:r>
              <a:rPr lang="tr-TR" dirty="0" err="1"/>
              <a:t>WBRT'nin</a:t>
            </a:r>
            <a:r>
              <a:rPr lang="tr-TR" dirty="0"/>
              <a:t> aksine </a:t>
            </a:r>
            <a:r>
              <a:rPr lang="tr-TR" dirty="0" err="1"/>
              <a:t>stereotaktik</a:t>
            </a:r>
            <a:r>
              <a:rPr lang="tr-TR" dirty="0"/>
              <a:t> </a:t>
            </a:r>
            <a:r>
              <a:rPr lang="tr-TR" dirty="0" err="1"/>
              <a:t>radyocerrahiye</a:t>
            </a:r>
            <a:r>
              <a:rPr lang="tr-TR" dirty="0"/>
              <a:t> olan ilgiye daha fazla gerekçe sağlar mı?</a:t>
            </a:r>
          </a:p>
        </p:txBody>
      </p:sp>
    </p:spTree>
    <p:extLst>
      <p:ext uri="{BB962C8B-B14F-4D97-AF65-F5344CB8AC3E}">
        <p14:creationId xmlns:p14="http://schemas.microsoft.com/office/powerpoint/2010/main" val="1576429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çiçek, iç mekan, bitki, mor içeren bir resim&#10;&#10;Açıklama otomatik olarak oluşturuldu">
            <a:extLst>
              <a:ext uri="{FF2B5EF4-FFF2-40B4-BE49-F238E27FC236}">
                <a16:creationId xmlns:a16="http://schemas.microsoft.com/office/drawing/2014/main" id="{9691F445-A838-5842-84ED-2B3AEDD66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066" y="464344"/>
            <a:ext cx="5353868" cy="5929312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51ED793-0C76-974D-AE9D-65735391E280}"/>
              </a:ext>
            </a:extLst>
          </p:cNvPr>
          <p:cNvSpPr txBox="1"/>
          <p:nvPr/>
        </p:nvSpPr>
        <p:spPr>
          <a:xfrm>
            <a:off x="9715500" y="6086475"/>
            <a:ext cx="140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2067489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893</Words>
  <Application>Microsoft Macintosh PowerPoint</Application>
  <PresentationFormat>Geniş ekran</PresentationFormat>
  <Paragraphs>159</Paragraphs>
  <Slides>33</Slides>
  <Notes>2</Notes>
  <HiddenSlides>1</HiddenSlides>
  <MMClips>4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Noto Sans</vt:lpstr>
      <vt:lpstr>Source Sans Pro</vt:lpstr>
      <vt:lpstr>Wingdings</vt:lpstr>
      <vt:lpstr>Office Teması</vt:lpstr>
      <vt:lpstr>Yaygın evre KHAK immünoterapi olgusunda radyoterapinin rolü</vt:lpstr>
      <vt:lpstr>giriş</vt:lpstr>
      <vt:lpstr>giriş</vt:lpstr>
      <vt:lpstr>khak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Olgu-1 </vt:lpstr>
      <vt:lpstr>PowerPoint Sunusu</vt:lpstr>
      <vt:lpstr>PowerPoint Sunusu</vt:lpstr>
      <vt:lpstr>PowerPoint Sunusu</vt:lpstr>
      <vt:lpstr>PowerPoint Sunusu</vt:lpstr>
      <vt:lpstr>Olgu-2</vt:lpstr>
      <vt:lpstr>PowerPoint Sunusu</vt:lpstr>
      <vt:lpstr>PowerPoint Sunusu</vt:lpstr>
      <vt:lpstr>PowerPoint Sunusu</vt:lpstr>
      <vt:lpstr>radyasyon ne yapar?</vt:lpstr>
      <vt:lpstr>Randomized Phase II/III Trial of Consolidation Radiation + Immunotherapy for ES-SCLC: RAPTOR Trial</vt:lpstr>
      <vt:lpstr> PD-1 Inhibitors Consolidation in Extensive-stage Small Cell Lung Cancer (PICARES) </vt:lpstr>
      <vt:lpstr>PowerPoint Sunusu</vt:lpstr>
      <vt:lpstr>PowerPoint Sunusu</vt:lpstr>
      <vt:lpstr>PowerPoint Sunusu</vt:lpstr>
      <vt:lpstr>Herkeste o kadar MR var mı?</vt:lpstr>
      <vt:lpstr>pci</vt:lpstr>
      <vt:lpstr>PowerPoint Sunusu</vt:lpstr>
      <vt:lpstr>PowerPoint Sunusu</vt:lpstr>
      <vt:lpstr>PowerPoint Sunusu</vt:lpstr>
      <vt:lpstr>PowerPoint Sunusu</vt:lpstr>
      <vt:lpstr>bazı sorular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Yaygın evre KHAK immünoterapi olgusunda radyoterapinin rolü (konsolidasyon ve PCI)</dc:title>
  <dc:creator>ZULEYHA AKGUN</dc:creator>
  <cp:lastModifiedBy>ZULEYHA AKGUN</cp:lastModifiedBy>
  <cp:revision>18</cp:revision>
  <dcterms:created xsi:type="dcterms:W3CDTF">2023-01-12T15:47:49Z</dcterms:created>
  <dcterms:modified xsi:type="dcterms:W3CDTF">2023-01-14T07:48:55Z</dcterms:modified>
</cp:coreProperties>
</file>