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notesMasterIdLst>
    <p:notesMasterId r:id="rId51"/>
  </p:notesMasterIdLst>
  <p:sldIdLst>
    <p:sldId id="256" r:id="rId2"/>
    <p:sldId id="257" r:id="rId3"/>
    <p:sldId id="261" r:id="rId4"/>
    <p:sldId id="369" r:id="rId5"/>
    <p:sldId id="370" r:id="rId6"/>
    <p:sldId id="344" r:id="rId7"/>
    <p:sldId id="267" r:id="rId8"/>
    <p:sldId id="330" r:id="rId9"/>
    <p:sldId id="343" r:id="rId10"/>
    <p:sldId id="346" r:id="rId11"/>
    <p:sldId id="347" r:id="rId12"/>
    <p:sldId id="353" r:id="rId13"/>
    <p:sldId id="354" r:id="rId14"/>
    <p:sldId id="355" r:id="rId15"/>
    <p:sldId id="357" r:id="rId16"/>
    <p:sldId id="356" r:id="rId17"/>
    <p:sldId id="315" r:id="rId18"/>
    <p:sldId id="322" r:id="rId19"/>
    <p:sldId id="317" r:id="rId20"/>
    <p:sldId id="321" r:id="rId21"/>
    <p:sldId id="320" r:id="rId22"/>
    <p:sldId id="318" r:id="rId23"/>
    <p:sldId id="351" r:id="rId24"/>
    <p:sldId id="319" r:id="rId25"/>
    <p:sldId id="259" r:id="rId26"/>
    <p:sldId id="373" r:id="rId27"/>
    <p:sldId id="332" r:id="rId28"/>
    <p:sldId id="273" r:id="rId29"/>
    <p:sldId id="268" r:id="rId30"/>
    <p:sldId id="274" r:id="rId31"/>
    <p:sldId id="278" r:id="rId32"/>
    <p:sldId id="381" r:id="rId33"/>
    <p:sldId id="384" r:id="rId34"/>
    <p:sldId id="385" r:id="rId35"/>
    <p:sldId id="383" r:id="rId36"/>
    <p:sldId id="379" r:id="rId37"/>
    <p:sldId id="380" r:id="rId38"/>
    <p:sldId id="377" r:id="rId39"/>
    <p:sldId id="376" r:id="rId40"/>
    <p:sldId id="386" r:id="rId41"/>
    <p:sldId id="387" r:id="rId42"/>
    <p:sldId id="389" r:id="rId43"/>
    <p:sldId id="358" r:id="rId44"/>
    <p:sldId id="359" r:id="rId45"/>
    <p:sldId id="361" r:id="rId46"/>
    <p:sldId id="360" r:id="rId47"/>
    <p:sldId id="349" r:id="rId48"/>
    <p:sldId id="372" r:id="rId49"/>
    <p:sldId id="371" r:id="rId5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nu Atalar" initials="B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2C5"/>
    <a:srgbClr val="003399"/>
    <a:srgbClr val="F7AB6D"/>
    <a:srgbClr val="CC0066"/>
    <a:srgbClr val="0000FF"/>
    <a:srgbClr val="00FF00"/>
    <a:srgbClr val="F38225"/>
    <a:srgbClr val="F4903E"/>
    <a:srgbClr val="F59B51"/>
    <a:srgbClr val="F6A4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0" autoAdjust="0"/>
    <p:restoredTop sz="91361" autoAdjust="0"/>
  </p:normalViewPr>
  <p:slideViewPr>
    <p:cSldViewPr>
      <p:cViewPr varScale="1">
        <p:scale>
          <a:sx n="113" d="100"/>
          <a:sy n="113" d="100"/>
        </p:scale>
        <p:origin x="192" y="2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23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3656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32626E-8F5A-9D4D-A595-A47B5FA2DBF9}" type="doc">
      <dgm:prSet loTypeId="urn:microsoft.com/office/officeart/2005/8/layout/hierarchy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6EB8CB0-CD6D-3249-BE5F-FC86E0396882}">
      <dgm:prSet phldrT="[Text]"/>
      <dgm:spPr/>
      <dgm:t>
        <a:bodyPr/>
        <a:lstStyle/>
        <a:p>
          <a:r>
            <a:rPr lang="en-US" dirty="0"/>
            <a:t>Re-IR</a:t>
          </a:r>
        </a:p>
      </dgm:t>
    </dgm:pt>
    <dgm:pt modelId="{95D04F36-6988-934B-893C-3856F087B24F}" type="parTrans" cxnId="{533C6AC1-1376-A843-A3AC-D8EC6472F660}">
      <dgm:prSet/>
      <dgm:spPr/>
      <dgm:t>
        <a:bodyPr/>
        <a:lstStyle/>
        <a:p>
          <a:endParaRPr lang="en-US"/>
        </a:p>
      </dgm:t>
    </dgm:pt>
    <dgm:pt modelId="{4D5A23EA-59A1-F240-AAD6-83087F98872C}" type="sibTrans" cxnId="{533C6AC1-1376-A843-A3AC-D8EC6472F660}">
      <dgm:prSet/>
      <dgm:spPr/>
      <dgm:t>
        <a:bodyPr/>
        <a:lstStyle/>
        <a:p>
          <a:endParaRPr lang="en-US"/>
        </a:p>
      </dgm:t>
    </dgm:pt>
    <dgm:pt modelId="{DCB6E0B5-5962-E547-9470-F859B9393B33}">
      <dgm:prSet phldrT="[Text]"/>
      <dgm:spPr/>
      <dgm:t>
        <a:bodyPr/>
        <a:lstStyle/>
        <a:p>
          <a:r>
            <a:rPr lang="en-US" b="1" dirty="0">
              <a:solidFill>
                <a:srgbClr val="FF0000"/>
              </a:solidFill>
            </a:rPr>
            <a:t>EBRT</a:t>
          </a:r>
        </a:p>
      </dgm:t>
    </dgm:pt>
    <dgm:pt modelId="{B3320DA4-4982-C74B-A1F2-A51EC5239E6C}" type="parTrans" cxnId="{5CCFBC6C-B1A7-8D40-89C2-44FBF930981A}">
      <dgm:prSet/>
      <dgm:spPr/>
      <dgm:t>
        <a:bodyPr/>
        <a:lstStyle/>
        <a:p>
          <a:endParaRPr lang="en-US"/>
        </a:p>
      </dgm:t>
    </dgm:pt>
    <dgm:pt modelId="{E7331004-BFC4-FE49-B342-35F847B7E106}" type="sibTrans" cxnId="{5CCFBC6C-B1A7-8D40-89C2-44FBF930981A}">
      <dgm:prSet/>
      <dgm:spPr/>
      <dgm:t>
        <a:bodyPr/>
        <a:lstStyle/>
        <a:p>
          <a:endParaRPr lang="en-US"/>
        </a:p>
      </dgm:t>
    </dgm:pt>
    <dgm:pt modelId="{E3F14C0C-6F2C-7D4A-B331-2379B67ECD87}">
      <dgm:prSet phldrT="[Text]"/>
      <dgm:spPr/>
      <dgm:t>
        <a:bodyPr/>
        <a:lstStyle/>
        <a:p>
          <a:r>
            <a:rPr lang="en-US" dirty="0"/>
            <a:t>3DCRT/IMRT</a:t>
          </a:r>
        </a:p>
      </dgm:t>
    </dgm:pt>
    <dgm:pt modelId="{F8FB842E-3B18-E64F-9A7A-CE9739EE7CBC}" type="parTrans" cxnId="{8574AF23-1F81-1B46-8B70-9383FE44D0F8}">
      <dgm:prSet/>
      <dgm:spPr/>
      <dgm:t>
        <a:bodyPr/>
        <a:lstStyle/>
        <a:p>
          <a:endParaRPr lang="en-US"/>
        </a:p>
      </dgm:t>
    </dgm:pt>
    <dgm:pt modelId="{3D479775-DBDA-D947-9E7F-4CA5C8FEA629}" type="sibTrans" cxnId="{8574AF23-1F81-1B46-8B70-9383FE44D0F8}">
      <dgm:prSet/>
      <dgm:spPr/>
      <dgm:t>
        <a:bodyPr/>
        <a:lstStyle/>
        <a:p>
          <a:endParaRPr lang="en-US"/>
        </a:p>
      </dgm:t>
    </dgm:pt>
    <dgm:pt modelId="{88958EC1-C0A6-2D40-A017-3F59C3ABBD78}">
      <dgm:prSet phldrT="[Text]"/>
      <dgm:spPr/>
      <dgm:t>
        <a:bodyPr/>
        <a:lstStyle/>
        <a:p>
          <a:r>
            <a:rPr lang="en-US" b="1" dirty="0">
              <a:solidFill>
                <a:srgbClr val="FF0000"/>
              </a:solidFill>
            </a:rPr>
            <a:t>SABR</a:t>
          </a:r>
        </a:p>
      </dgm:t>
    </dgm:pt>
    <dgm:pt modelId="{1051BE5F-6FCF-3A49-8529-F9EBA7A2BA6C}" type="parTrans" cxnId="{ECF15F27-1AAF-654B-BC73-C27D421A06A6}">
      <dgm:prSet/>
      <dgm:spPr/>
      <dgm:t>
        <a:bodyPr/>
        <a:lstStyle/>
        <a:p>
          <a:endParaRPr lang="en-US"/>
        </a:p>
      </dgm:t>
    </dgm:pt>
    <dgm:pt modelId="{E43877A0-D731-2245-BB6C-7680EA17946A}" type="sibTrans" cxnId="{ECF15F27-1AAF-654B-BC73-C27D421A06A6}">
      <dgm:prSet/>
      <dgm:spPr/>
      <dgm:t>
        <a:bodyPr/>
        <a:lstStyle/>
        <a:p>
          <a:endParaRPr lang="en-US"/>
        </a:p>
      </dgm:t>
    </dgm:pt>
    <dgm:pt modelId="{22B2B77C-B142-AB44-B106-9F8B2B6C7AA9}">
      <dgm:prSet phldrT="[Text]"/>
      <dgm:spPr/>
      <dgm:t>
        <a:bodyPr/>
        <a:lstStyle/>
        <a:p>
          <a:r>
            <a:rPr lang="en-US" dirty="0"/>
            <a:t>IORT</a:t>
          </a:r>
        </a:p>
      </dgm:t>
    </dgm:pt>
    <dgm:pt modelId="{065F6625-B554-194D-90FB-4F8FEA091400}" type="parTrans" cxnId="{A191754E-DAAA-D24C-903E-501CBA390712}">
      <dgm:prSet/>
      <dgm:spPr/>
      <dgm:t>
        <a:bodyPr/>
        <a:lstStyle/>
        <a:p>
          <a:endParaRPr lang="en-US"/>
        </a:p>
      </dgm:t>
    </dgm:pt>
    <dgm:pt modelId="{ADDD75ED-5755-9E45-B975-DC9D536EB04A}" type="sibTrans" cxnId="{A191754E-DAAA-D24C-903E-501CBA390712}">
      <dgm:prSet/>
      <dgm:spPr/>
      <dgm:t>
        <a:bodyPr/>
        <a:lstStyle/>
        <a:p>
          <a:endParaRPr lang="en-US"/>
        </a:p>
      </dgm:t>
    </dgm:pt>
    <dgm:pt modelId="{7E982CE4-F87D-FF41-93D8-1A2B68DCEE89}">
      <dgm:prSet phldrT="[Text]"/>
      <dgm:spPr/>
      <dgm:t>
        <a:bodyPr/>
        <a:lstStyle/>
        <a:p>
          <a:r>
            <a:rPr lang="en-US" dirty="0"/>
            <a:t>Proton</a:t>
          </a:r>
        </a:p>
      </dgm:t>
    </dgm:pt>
    <dgm:pt modelId="{8538D82D-6AD9-B54C-8C1F-5C702586B176}" type="parTrans" cxnId="{9704A162-AEAF-984B-AF79-B874A3DD7ED7}">
      <dgm:prSet/>
      <dgm:spPr/>
      <dgm:t>
        <a:bodyPr/>
        <a:lstStyle/>
        <a:p>
          <a:endParaRPr lang="en-US"/>
        </a:p>
      </dgm:t>
    </dgm:pt>
    <dgm:pt modelId="{F07506FD-D53B-CB49-9FAA-0DA419FCDE0C}" type="sibTrans" cxnId="{9704A162-AEAF-984B-AF79-B874A3DD7ED7}">
      <dgm:prSet/>
      <dgm:spPr/>
      <dgm:t>
        <a:bodyPr/>
        <a:lstStyle/>
        <a:p>
          <a:endParaRPr lang="en-US"/>
        </a:p>
      </dgm:t>
    </dgm:pt>
    <dgm:pt modelId="{C59EA7C5-3FAC-5143-B4A5-946E4A11F1DB}">
      <dgm:prSet phldrT="[Text]"/>
      <dgm:spPr/>
      <dgm:t>
        <a:bodyPr/>
        <a:lstStyle/>
        <a:p>
          <a:r>
            <a:rPr lang="en-US" dirty="0"/>
            <a:t>Carbon-Ion</a:t>
          </a:r>
        </a:p>
      </dgm:t>
    </dgm:pt>
    <dgm:pt modelId="{2162B21C-6195-6D42-B754-9E9238938B83}" type="parTrans" cxnId="{EED5AAC0-9F9F-B647-87E8-7C3040F9A057}">
      <dgm:prSet/>
      <dgm:spPr/>
      <dgm:t>
        <a:bodyPr/>
        <a:lstStyle/>
        <a:p>
          <a:endParaRPr lang="en-US"/>
        </a:p>
      </dgm:t>
    </dgm:pt>
    <dgm:pt modelId="{7DE60FD9-4E8C-3D42-8DC6-C1C4EE3E6A16}" type="sibTrans" cxnId="{EED5AAC0-9F9F-B647-87E8-7C3040F9A057}">
      <dgm:prSet/>
      <dgm:spPr/>
      <dgm:t>
        <a:bodyPr/>
        <a:lstStyle/>
        <a:p>
          <a:endParaRPr lang="en-US"/>
        </a:p>
      </dgm:t>
    </dgm:pt>
    <dgm:pt modelId="{4317EC37-900B-F847-AEFB-59F95BDC09B6}">
      <dgm:prSet phldrT="[Text]"/>
      <dgm:spPr/>
      <dgm:t>
        <a:bodyPr/>
        <a:lstStyle/>
        <a:p>
          <a:pPr rtl="0"/>
          <a:r>
            <a:rPr lang="en-US" dirty="0" err="1"/>
            <a:t>Brakiterapi</a:t>
          </a:r>
          <a:endParaRPr lang="en-US" dirty="0"/>
        </a:p>
      </dgm:t>
    </dgm:pt>
    <dgm:pt modelId="{3A02EE2D-E22B-A246-A027-5A6626B76ADD}" type="parTrans" cxnId="{3B3FA5A6-ED70-5246-A405-869948BC3435}">
      <dgm:prSet/>
      <dgm:spPr/>
      <dgm:t>
        <a:bodyPr/>
        <a:lstStyle/>
        <a:p>
          <a:endParaRPr lang="tr-TR"/>
        </a:p>
      </dgm:t>
    </dgm:pt>
    <dgm:pt modelId="{2C476980-0310-6943-AC9B-84DCCF1747E7}" type="sibTrans" cxnId="{3B3FA5A6-ED70-5246-A405-869948BC3435}">
      <dgm:prSet/>
      <dgm:spPr/>
      <dgm:t>
        <a:bodyPr/>
        <a:lstStyle/>
        <a:p>
          <a:endParaRPr lang="tr-TR"/>
        </a:p>
      </dgm:t>
    </dgm:pt>
    <dgm:pt modelId="{BFA162AD-A342-0F48-8451-BAE56416D822}" type="pres">
      <dgm:prSet presAssocID="{C332626E-8F5A-9D4D-A595-A47B5FA2DBF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4E5286E-0560-FC41-9FD0-8F98BA8DF9F6}" type="pres">
      <dgm:prSet presAssocID="{96EB8CB0-CD6D-3249-BE5F-FC86E0396882}" presName="hierRoot1" presStyleCnt="0"/>
      <dgm:spPr/>
    </dgm:pt>
    <dgm:pt modelId="{F8206DB5-5FB1-6F46-AC01-9F97FDC50D9A}" type="pres">
      <dgm:prSet presAssocID="{96EB8CB0-CD6D-3249-BE5F-FC86E0396882}" presName="composite" presStyleCnt="0"/>
      <dgm:spPr/>
    </dgm:pt>
    <dgm:pt modelId="{79F3239C-DA59-3B4B-BACC-8CF46906A637}" type="pres">
      <dgm:prSet presAssocID="{96EB8CB0-CD6D-3249-BE5F-FC86E0396882}" presName="background" presStyleLbl="node0" presStyleIdx="0" presStyleCnt="1"/>
      <dgm:spPr/>
    </dgm:pt>
    <dgm:pt modelId="{E225EFF2-0776-3548-824A-C5D0CDD3420F}" type="pres">
      <dgm:prSet presAssocID="{96EB8CB0-CD6D-3249-BE5F-FC86E0396882}" presName="text" presStyleLbl="fgAcc0" presStyleIdx="0" presStyleCnt="1">
        <dgm:presLayoutVars>
          <dgm:chPref val="3"/>
        </dgm:presLayoutVars>
      </dgm:prSet>
      <dgm:spPr/>
    </dgm:pt>
    <dgm:pt modelId="{D2225157-19D5-BC49-9732-A53B9A41AF9A}" type="pres">
      <dgm:prSet presAssocID="{96EB8CB0-CD6D-3249-BE5F-FC86E0396882}" presName="hierChild2" presStyleCnt="0"/>
      <dgm:spPr/>
    </dgm:pt>
    <dgm:pt modelId="{1FCC897E-EF35-F845-B404-F60562B83853}" type="pres">
      <dgm:prSet presAssocID="{B3320DA4-4982-C74B-A1F2-A51EC5239E6C}" presName="Name10" presStyleLbl="parChTrans1D2" presStyleIdx="0" presStyleCnt="3"/>
      <dgm:spPr/>
    </dgm:pt>
    <dgm:pt modelId="{E277EF96-0C24-A141-B4AA-AA55DFEB60F1}" type="pres">
      <dgm:prSet presAssocID="{DCB6E0B5-5962-E547-9470-F859B9393B33}" presName="hierRoot2" presStyleCnt="0"/>
      <dgm:spPr/>
    </dgm:pt>
    <dgm:pt modelId="{AFF6EB28-18C6-834E-A231-D19C4E99A9F1}" type="pres">
      <dgm:prSet presAssocID="{DCB6E0B5-5962-E547-9470-F859B9393B33}" presName="composite2" presStyleCnt="0"/>
      <dgm:spPr/>
    </dgm:pt>
    <dgm:pt modelId="{DC5AEDE9-E71A-E742-B6CE-0694FED9C542}" type="pres">
      <dgm:prSet presAssocID="{DCB6E0B5-5962-E547-9470-F859B9393B33}" presName="background2" presStyleLbl="node2" presStyleIdx="0" presStyleCnt="3"/>
      <dgm:spPr/>
    </dgm:pt>
    <dgm:pt modelId="{35B3EBD6-A832-AB4E-95B8-AB29E2F12355}" type="pres">
      <dgm:prSet presAssocID="{DCB6E0B5-5962-E547-9470-F859B9393B33}" presName="text2" presStyleLbl="fgAcc2" presStyleIdx="0" presStyleCnt="3">
        <dgm:presLayoutVars>
          <dgm:chPref val="3"/>
        </dgm:presLayoutVars>
      </dgm:prSet>
      <dgm:spPr/>
    </dgm:pt>
    <dgm:pt modelId="{5C9650C3-4093-684A-99CE-09150D2DD434}" type="pres">
      <dgm:prSet presAssocID="{DCB6E0B5-5962-E547-9470-F859B9393B33}" presName="hierChild3" presStyleCnt="0"/>
      <dgm:spPr/>
    </dgm:pt>
    <dgm:pt modelId="{72A76675-5774-A34D-B243-95250460D230}" type="pres">
      <dgm:prSet presAssocID="{F8FB842E-3B18-E64F-9A7A-CE9739EE7CBC}" presName="Name17" presStyleLbl="parChTrans1D3" presStyleIdx="0" presStyleCnt="4"/>
      <dgm:spPr/>
    </dgm:pt>
    <dgm:pt modelId="{B662B9EC-087A-8545-B9E4-5B1E5C4046A9}" type="pres">
      <dgm:prSet presAssocID="{E3F14C0C-6F2C-7D4A-B331-2379B67ECD87}" presName="hierRoot3" presStyleCnt="0"/>
      <dgm:spPr/>
    </dgm:pt>
    <dgm:pt modelId="{A5D7EC31-0B75-5044-BF20-F2C42F6B426B}" type="pres">
      <dgm:prSet presAssocID="{E3F14C0C-6F2C-7D4A-B331-2379B67ECD87}" presName="composite3" presStyleCnt="0"/>
      <dgm:spPr/>
    </dgm:pt>
    <dgm:pt modelId="{331D97E1-2E38-6B4A-9580-9CBC9AE6DD66}" type="pres">
      <dgm:prSet presAssocID="{E3F14C0C-6F2C-7D4A-B331-2379B67ECD87}" presName="background3" presStyleLbl="node3" presStyleIdx="0" presStyleCnt="4"/>
      <dgm:spPr/>
    </dgm:pt>
    <dgm:pt modelId="{1DEE564E-F93C-3045-B421-E0A671130672}" type="pres">
      <dgm:prSet presAssocID="{E3F14C0C-6F2C-7D4A-B331-2379B67ECD87}" presName="text3" presStyleLbl="fgAcc3" presStyleIdx="0" presStyleCnt="4">
        <dgm:presLayoutVars>
          <dgm:chPref val="3"/>
        </dgm:presLayoutVars>
      </dgm:prSet>
      <dgm:spPr/>
    </dgm:pt>
    <dgm:pt modelId="{81C61EF0-9624-AE43-BFC6-EC8E6A5055C2}" type="pres">
      <dgm:prSet presAssocID="{E3F14C0C-6F2C-7D4A-B331-2379B67ECD87}" presName="hierChild4" presStyleCnt="0"/>
      <dgm:spPr/>
    </dgm:pt>
    <dgm:pt modelId="{9D8B5D41-2AAF-B842-9E79-8AF38E418907}" type="pres">
      <dgm:prSet presAssocID="{1051BE5F-6FCF-3A49-8529-F9EBA7A2BA6C}" presName="Name17" presStyleLbl="parChTrans1D3" presStyleIdx="1" presStyleCnt="4"/>
      <dgm:spPr/>
    </dgm:pt>
    <dgm:pt modelId="{F53AC7D8-8D97-2449-BE6F-B68AD6253F0D}" type="pres">
      <dgm:prSet presAssocID="{88958EC1-C0A6-2D40-A017-3F59C3ABBD78}" presName="hierRoot3" presStyleCnt="0"/>
      <dgm:spPr/>
    </dgm:pt>
    <dgm:pt modelId="{B5CAB88F-42D0-EC45-BE3A-9B4B927A30FD}" type="pres">
      <dgm:prSet presAssocID="{88958EC1-C0A6-2D40-A017-3F59C3ABBD78}" presName="composite3" presStyleCnt="0"/>
      <dgm:spPr/>
    </dgm:pt>
    <dgm:pt modelId="{E0F7CA82-1616-AD44-847F-3AE05F9A9927}" type="pres">
      <dgm:prSet presAssocID="{88958EC1-C0A6-2D40-A017-3F59C3ABBD78}" presName="background3" presStyleLbl="node3" presStyleIdx="1" presStyleCnt="4"/>
      <dgm:spPr/>
    </dgm:pt>
    <dgm:pt modelId="{F027D60C-FA5F-5742-8225-864273B8AFDD}" type="pres">
      <dgm:prSet presAssocID="{88958EC1-C0A6-2D40-A017-3F59C3ABBD78}" presName="text3" presStyleLbl="fgAcc3" presStyleIdx="1" presStyleCnt="4" custLinFactNeighborX="4001" custLinFactNeighborY="-2855">
        <dgm:presLayoutVars>
          <dgm:chPref val="3"/>
        </dgm:presLayoutVars>
      </dgm:prSet>
      <dgm:spPr/>
    </dgm:pt>
    <dgm:pt modelId="{E9EA5FD7-2E0A-1642-8D27-DFB8D2BAB5B6}" type="pres">
      <dgm:prSet presAssocID="{88958EC1-C0A6-2D40-A017-3F59C3ABBD78}" presName="hierChild4" presStyleCnt="0"/>
      <dgm:spPr/>
    </dgm:pt>
    <dgm:pt modelId="{445E048F-F9B4-6841-8E32-F08FB6C50F99}" type="pres">
      <dgm:prSet presAssocID="{8538D82D-6AD9-B54C-8C1F-5C702586B176}" presName="Name17" presStyleLbl="parChTrans1D3" presStyleIdx="2" presStyleCnt="4"/>
      <dgm:spPr/>
    </dgm:pt>
    <dgm:pt modelId="{B069A040-9845-3A4B-B5B1-DD685C62BFCE}" type="pres">
      <dgm:prSet presAssocID="{7E982CE4-F87D-FF41-93D8-1A2B68DCEE89}" presName="hierRoot3" presStyleCnt="0"/>
      <dgm:spPr/>
    </dgm:pt>
    <dgm:pt modelId="{43D24110-C79C-7D44-94AB-E194BC4D03B0}" type="pres">
      <dgm:prSet presAssocID="{7E982CE4-F87D-FF41-93D8-1A2B68DCEE89}" presName="composite3" presStyleCnt="0"/>
      <dgm:spPr/>
    </dgm:pt>
    <dgm:pt modelId="{CBA12908-2DF7-104F-99B1-31FAAA9FF5EB}" type="pres">
      <dgm:prSet presAssocID="{7E982CE4-F87D-FF41-93D8-1A2B68DCEE89}" presName="background3" presStyleLbl="node3" presStyleIdx="2" presStyleCnt="4"/>
      <dgm:spPr/>
    </dgm:pt>
    <dgm:pt modelId="{1C41D1CC-C5DA-C345-B5E5-26185F0BCBF2}" type="pres">
      <dgm:prSet presAssocID="{7E982CE4-F87D-FF41-93D8-1A2B68DCEE89}" presName="text3" presStyleLbl="fgAcc3" presStyleIdx="2" presStyleCnt="4">
        <dgm:presLayoutVars>
          <dgm:chPref val="3"/>
        </dgm:presLayoutVars>
      </dgm:prSet>
      <dgm:spPr/>
    </dgm:pt>
    <dgm:pt modelId="{0EF0DB0D-6283-5645-813D-3CD1FC987CC5}" type="pres">
      <dgm:prSet presAssocID="{7E982CE4-F87D-FF41-93D8-1A2B68DCEE89}" presName="hierChild4" presStyleCnt="0"/>
      <dgm:spPr/>
    </dgm:pt>
    <dgm:pt modelId="{2703F010-FF20-2647-BD3D-60A75D645584}" type="pres">
      <dgm:prSet presAssocID="{2162B21C-6195-6D42-B754-9E9238938B83}" presName="Name17" presStyleLbl="parChTrans1D3" presStyleIdx="3" presStyleCnt="4"/>
      <dgm:spPr/>
    </dgm:pt>
    <dgm:pt modelId="{882493C6-0451-CC4C-9C36-9E8877250A3F}" type="pres">
      <dgm:prSet presAssocID="{C59EA7C5-3FAC-5143-B4A5-946E4A11F1DB}" presName="hierRoot3" presStyleCnt="0"/>
      <dgm:spPr/>
    </dgm:pt>
    <dgm:pt modelId="{49EDA090-B328-7741-AD9C-EDA55CF12E08}" type="pres">
      <dgm:prSet presAssocID="{C59EA7C5-3FAC-5143-B4A5-946E4A11F1DB}" presName="composite3" presStyleCnt="0"/>
      <dgm:spPr/>
    </dgm:pt>
    <dgm:pt modelId="{615EB78C-E375-F944-AF77-8B53753B050B}" type="pres">
      <dgm:prSet presAssocID="{C59EA7C5-3FAC-5143-B4A5-946E4A11F1DB}" presName="background3" presStyleLbl="node3" presStyleIdx="3" presStyleCnt="4"/>
      <dgm:spPr/>
    </dgm:pt>
    <dgm:pt modelId="{B3FD44CE-7907-B141-B92E-D04738D952AC}" type="pres">
      <dgm:prSet presAssocID="{C59EA7C5-3FAC-5143-B4A5-946E4A11F1DB}" presName="text3" presStyleLbl="fgAcc3" presStyleIdx="3" presStyleCnt="4">
        <dgm:presLayoutVars>
          <dgm:chPref val="3"/>
        </dgm:presLayoutVars>
      </dgm:prSet>
      <dgm:spPr/>
    </dgm:pt>
    <dgm:pt modelId="{ABC8BA08-52AC-664A-8539-93626F2A976E}" type="pres">
      <dgm:prSet presAssocID="{C59EA7C5-3FAC-5143-B4A5-946E4A11F1DB}" presName="hierChild4" presStyleCnt="0"/>
      <dgm:spPr/>
    </dgm:pt>
    <dgm:pt modelId="{9A59FF87-50FA-334F-95C9-7312BDCCA73F}" type="pres">
      <dgm:prSet presAssocID="{065F6625-B554-194D-90FB-4F8FEA091400}" presName="Name10" presStyleLbl="parChTrans1D2" presStyleIdx="1" presStyleCnt="3"/>
      <dgm:spPr/>
    </dgm:pt>
    <dgm:pt modelId="{815B5FA2-F89F-2047-8968-04C89545B1E1}" type="pres">
      <dgm:prSet presAssocID="{22B2B77C-B142-AB44-B106-9F8B2B6C7AA9}" presName="hierRoot2" presStyleCnt="0"/>
      <dgm:spPr/>
    </dgm:pt>
    <dgm:pt modelId="{D8B575F0-1E5D-2E48-86A0-034F9860B054}" type="pres">
      <dgm:prSet presAssocID="{22B2B77C-B142-AB44-B106-9F8B2B6C7AA9}" presName="composite2" presStyleCnt="0"/>
      <dgm:spPr/>
    </dgm:pt>
    <dgm:pt modelId="{D6F2B133-36E2-DD48-850E-3A4461A6C3E2}" type="pres">
      <dgm:prSet presAssocID="{22B2B77C-B142-AB44-B106-9F8B2B6C7AA9}" presName="background2" presStyleLbl="node2" presStyleIdx="1" presStyleCnt="3"/>
      <dgm:spPr/>
    </dgm:pt>
    <dgm:pt modelId="{10782B2C-BA4B-9C44-A3A9-DEBD8479525E}" type="pres">
      <dgm:prSet presAssocID="{22B2B77C-B142-AB44-B106-9F8B2B6C7AA9}" presName="text2" presStyleLbl="fgAcc2" presStyleIdx="1" presStyleCnt="3">
        <dgm:presLayoutVars>
          <dgm:chPref val="3"/>
        </dgm:presLayoutVars>
      </dgm:prSet>
      <dgm:spPr/>
    </dgm:pt>
    <dgm:pt modelId="{6C65045C-AAA4-8E4D-8466-62BE3160FCD2}" type="pres">
      <dgm:prSet presAssocID="{22B2B77C-B142-AB44-B106-9F8B2B6C7AA9}" presName="hierChild3" presStyleCnt="0"/>
      <dgm:spPr/>
    </dgm:pt>
    <dgm:pt modelId="{E2C6A5CA-8403-EF43-8D84-8036C69940A5}" type="pres">
      <dgm:prSet presAssocID="{3A02EE2D-E22B-A246-A027-5A6626B76ADD}" presName="Name10" presStyleLbl="parChTrans1D2" presStyleIdx="2" presStyleCnt="3"/>
      <dgm:spPr/>
    </dgm:pt>
    <dgm:pt modelId="{2C3FA235-EDF9-864C-AAFE-D0DD774A9683}" type="pres">
      <dgm:prSet presAssocID="{4317EC37-900B-F847-AEFB-59F95BDC09B6}" presName="hierRoot2" presStyleCnt="0"/>
      <dgm:spPr/>
    </dgm:pt>
    <dgm:pt modelId="{23597B7C-30C9-3249-AC3C-4741F1F5D850}" type="pres">
      <dgm:prSet presAssocID="{4317EC37-900B-F847-AEFB-59F95BDC09B6}" presName="composite2" presStyleCnt="0"/>
      <dgm:spPr/>
    </dgm:pt>
    <dgm:pt modelId="{72617AF3-909F-5C4A-A672-85257C6BE38B}" type="pres">
      <dgm:prSet presAssocID="{4317EC37-900B-F847-AEFB-59F95BDC09B6}" presName="background2" presStyleLbl="node2" presStyleIdx="2" presStyleCnt="3"/>
      <dgm:spPr/>
    </dgm:pt>
    <dgm:pt modelId="{FB240C55-DFC0-9847-9524-AF24102C3933}" type="pres">
      <dgm:prSet presAssocID="{4317EC37-900B-F847-AEFB-59F95BDC09B6}" presName="text2" presStyleLbl="fgAcc2" presStyleIdx="2" presStyleCnt="3">
        <dgm:presLayoutVars>
          <dgm:chPref val="3"/>
        </dgm:presLayoutVars>
      </dgm:prSet>
      <dgm:spPr/>
    </dgm:pt>
    <dgm:pt modelId="{29C00720-1126-A345-8620-8F764B87F261}" type="pres">
      <dgm:prSet presAssocID="{4317EC37-900B-F847-AEFB-59F95BDC09B6}" presName="hierChild3" presStyleCnt="0"/>
      <dgm:spPr/>
    </dgm:pt>
  </dgm:ptLst>
  <dgm:cxnLst>
    <dgm:cxn modelId="{0D907C01-8AD7-9B41-8A27-F102BDEEF63F}" type="presOf" srcId="{C332626E-8F5A-9D4D-A595-A47B5FA2DBF9}" destId="{BFA162AD-A342-0F48-8451-BAE56416D822}" srcOrd="0" destOrd="0" presId="urn:microsoft.com/office/officeart/2005/8/layout/hierarchy1"/>
    <dgm:cxn modelId="{2611B10A-308D-E745-9C1D-154B8BC887E8}" type="presOf" srcId="{7E982CE4-F87D-FF41-93D8-1A2B68DCEE89}" destId="{1C41D1CC-C5DA-C345-B5E5-26185F0BCBF2}" srcOrd="0" destOrd="0" presId="urn:microsoft.com/office/officeart/2005/8/layout/hierarchy1"/>
    <dgm:cxn modelId="{99114C15-1931-BB4D-84F8-19563E098E8C}" type="presOf" srcId="{3A02EE2D-E22B-A246-A027-5A6626B76ADD}" destId="{E2C6A5CA-8403-EF43-8D84-8036C69940A5}" srcOrd="0" destOrd="0" presId="urn:microsoft.com/office/officeart/2005/8/layout/hierarchy1"/>
    <dgm:cxn modelId="{8574AF23-1F81-1B46-8B70-9383FE44D0F8}" srcId="{DCB6E0B5-5962-E547-9470-F859B9393B33}" destId="{E3F14C0C-6F2C-7D4A-B331-2379B67ECD87}" srcOrd="0" destOrd="0" parTransId="{F8FB842E-3B18-E64F-9A7A-CE9739EE7CBC}" sibTransId="{3D479775-DBDA-D947-9E7F-4CA5C8FEA629}"/>
    <dgm:cxn modelId="{B77C3F26-19EA-B147-BA71-8E955DFA8CF5}" type="presOf" srcId="{1051BE5F-6FCF-3A49-8529-F9EBA7A2BA6C}" destId="{9D8B5D41-2AAF-B842-9E79-8AF38E418907}" srcOrd="0" destOrd="0" presId="urn:microsoft.com/office/officeart/2005/8/layout/hierarchy1"/>
    <dgm:cxn modelId="{ECF15F27-1AAF-654B-BC73-C27D421A06A6}" srcId="{DCB6E0B5-5962-E547-9470-F859B9393B33}" destId="{88958EC1-C0A6-2D40-A017-3F59C3ABBD78}" srcOrd="1" destOrd="0" parTransId="{1051BE5F-6FCF-3A49-8529-F9EBA7A2BA6C}" sibTransId="{E43877A0-D731-2245-BB6C-7680EA17946A}"/>
    <dgm:cxn modelId="{28B2D12D-FCD6-F740-B3EE-52A87E2FA25F}" type="presOf" srcId="{B3320DA4-4982-C74B-A1F2-A51EC5239E6C}" destId="{1FCC897E-EF35-F845-B404-F60562B83853}" srcOrd="0" destOrd="0" presId="urn:microsoft.com/office/officeart/2005/8/layout/hierarchy1"/>
    <dgm:cxn modelId="{1F5D7132-836B-464B-88E6-5ED63B9B6A35}" type="presOf" srcId="{22B2B77C-B142-AB44-B106-9F8B2B6C7AA9}" destId="{10782B2C-BA4B-9C44-A3A9-DEBD8479525E}" srcOrd="0" destOrd="0" presId="urn:microsoft.com/office/officeart/2005/8/layout/hierarchy1"/>
    <dgm:cxn modelId="{8DAC6833-6752-7E4D-A573-6A688941BF75}" type="presOf" srcId="{E3F14C0C-6F2C-7D4A-B331-2379B67ECD87}" destId="{1DEE564E-F93C-3045-B421-E0A671130672}" srcOrd="0" destOrd="0" presId="urn:microsoft.com/office/officeart/2005/8/layout/hierarchy1"/>
    <dgm:cxn modelId="{B7E21945-B078-244F-B66E-697914D50079}" type="presOf" srcId="{065F6625-B554-194D-90FB-4F8FEA091400}" destId="{9A59FF87-50FA-334F-95C9-7312BDCCA73F}" srcOrd="0" destOrd="0" presId="urn:microsoft.com/office/officeart/2005/8/layout/hierarchy1"/>
    <dgm:cxn modelId="{A191754E-DAAA-D24C-903E-501CBA390712}" srcId="{96EB8CB0-CD6D-3249-BE5F-FC86E0396882}" destId="{22B2B77C-B142-AB44-B106-9F8B2B6C7AA9}" srcOrd="1" destOrd="0" parTransId="{065F6625-B554-194D-90FB-4F8FEA091400}" sibTransId="{ADDD75ED-5755-9E45-B975-DC9D536EB04A}"/>
    <dgm:cxn modelId="{4CBC2C51-D1B2-6B4E-AD6F-AA608C029F31}" type="presOf" srcId="{DCB6E0B5-5962-E547-9470-F859B9393B33}" destId="{35B3EBD6-A832-AB4E-95B8-AB29E2F12355}" srcOrd="0" destOrd="0" presId="urn:microsoft.com/office/officeart/2005/8/layout/hierarchy1"/>
    <dgm:cxn modelId="{C6801A62-DB64-5748-AD5A-37A1CDE0B346}" type="presOf" srcId="{96EB8CB0-CD6D-3249-BE5F-FC86E0396882}" destId="{E225EFF2-0776-3548-824A-C5D0CDD3420F}" srcOrd="0" destOrd="0" presId="urn:microsoft.com/office/officeart/2005/8/layout/hierarchy1"/>
    <dgm:cxn modelId="{9704A162-AEAF-984B-AF79-B874A3DD7ED7}" srcId="{DCB6E0B5-5962-E547-9470-F859B9393B33}" destId="{7E982CE4-F87D-FF41-93D8-1A2B68DCEE89}" srcOrd="2" destOrd="0" parTransId="{8538D82D-6AD9-B54C-8C1F-5C702586B176}" sibTransId="{F07506FD-D53B-CB49-9FAA-0DA419FCDE0C}"/>
    <dgm:cxn modelId="{5CCFBC6C-B1A7-8D40-89C2-44FBF930981A}" srcId="{96EB8CB0-CD6D-3249-BE5F-FC86E0396882}" destId="{DCB6E0B5-5962-E547-9470-F859B9393B33}" srcOrd="0" destOrd="0" parTransId="{B3320DA4-4982-C74B-A1F2-A51EC5239E6C}" sibTransId="{E7331004-BFC4-FE49-B342-35F847B7E106}"/>
    <dgm:cxn modelId="{F5D20674-A1CE-F446-A8D3-FC5A2A92B21E}" type="presOf" srcId="{F8FB842E-3B18-E64F-9A7A-CE9739EE7CBC}" destId="{72A76675-5774-A34D-B243-95250460D230}" srcOrd="0" destOrd="0" presId="urn:microsoft.com/office/officeart/2005/8/layout/hierarchy1"/>
    <dgm:cxn modelId="{9D87307F-D5E6-8944-A315-D3ADA2877623}" type="presOf" srcId="{4317EC37-900B-F847-AEFB-59F95BDC09B6}" destId="{FB240C55-DFC0-9847-9524-AF24102C3933}" srcOrd="0" destOrd="0" presId="urn:microsoft.com/office/officeart/2005/8/layout/hierarchy1"/>
    <dgm:cxn modelId="{8E6A657F-902E-BD4C-A5BA-98787C244CE6}" type="presOf" srcId="{2162B21C-6195-6D42-B754-9E9238938B83}" destId="{2703F010-FF20-2647-BD3D-60A75D645584}" srcOrd="0" destOrd="0" presId="urn:microsoft.com/office/officeart/2005/8/layout/hierarchy1"/>
    <dgm:cxn modelId="{3B3FA5A6-ED70-5246-A405-869948BC3435}" srcId="{96EB8CB0-CD6D-3249-BE5F-FC86E0396882}" destId="{4317EC37-900B-F847-AEFB-59F95BDC09B6}" srcOrd="2" destOrd="0" parTransId="{3A02EE2D-E22B-A246-A027-5A6626B76ADD}" sibTransId="{2C476980-0310-6943-AC9B-84DCCF1747E7}"/>
    <dgm:cxn modelId="{EED5AAC0-9F9F-B647-87E8-7C3040F9A057}" srcId="{DCB6E0B5-5962-E547-9470-F859B9393B33}" destId="{C59EA7C5-3FAC-5143-B4A5-946E4A11F1DB}" srcOrd="3" destOrd="0" parTransId="{2162B21C-6195-6D42-B754-9E9238938B83}" sibTransId="{7DE60FD9-4E8C-3D42-8DC6-C1C4EE3E6A16}"/>
    <dgm:cxn modelId="{533C6AC1-1376-A843-A3AC-D8EC6472F660}" srcId="{C332626E-8F5A-9D4D-A595-A47B5FA2DBF9}" destId="{96EB8CB0-CD6D-3249-BE5F-FC86E0396882}" srcOrd="0" destOrd="0" parTransId="{95D04F36-6988-934B-893C-3856F087B24F}" sibTransId="{4D5A23EA-59A1-F240-AAD6-83087F98872C}"/>
    <dgm:cxn modelId="{B6C0F3CC-06C2-2643-9DE4-62781DA9F907}" type="presOf" srcId="{8538D82D-6AD9-B54C-8C1F-5C702586B176}" destId="{445E048F-F9B4-6841-8E32-F08FB6C50F99}" srcOrd="0" destOrd="0" presId="urn:microsoft.com/office/officeart/2005/8/layout/hierarchy1"/>
    <dgm:cxn modelId="{9D0233DC-B2D8-9144-B6C6-6799519E64EC}" type="presOf" srcId="{C59EA7C5-3FAC-5143-B4A5-946E4A11F1DB}" destId="{B3FD44CE-7907-B141-B92E-D04738D952AC}" srcOrd="0" destOrd="0" presId="urn:microsoft.com/office/officeart/2005/8/layout/hierarchy1"/>
    <dgm:cxn modelId="{7E8164E8-227C-664C-8A30-45C7AD1316AD}" type="presOf" srcId="{88958EC1-C0A6-2D40-A017-3F59C3ABBD78}" destId="{F027D60C-FA5F-5742-8225-864273B8AFDD}" srcOrd="0" destOrd="0" presId="urn:microsoft.com/office/officeart/2005/8/layout/hierarchy1"/>
    <dgm:cxn modelId="{7EEF52A3-30BD-E445-BA52-C96FAC48D24B}" type="presParOf" srcId="{BFA162AD-A342-0F48-8451-BAE56416D822}" destId="{F4E5286E-0560-FC41-9FD0-8F98BA8DF9F6}" srcOrd="0" destOrd="0" presId="urn:microsoft.com/office/officeart/2005/8/layout/hierarchy1"/>
    <dgm:cxn modelId="{BC9607B1-561C-464F-BA77-2413EA103F85}" type="presParOf" srcId="{F4E5286E-0560-FC41-9FD0-8F98BA8DF9F6}" destId="{F8206DB5-5FB1-6F46-AC01-9F97FDC50D9A}" srcOrd="0" destOrd="0" presId="urn:microsoft.com/office/officeart/2005/8/layout/hierarchy1"/>
    <dgm:cxn modelId="{E2250698-AE10-8E46-957D-1373150B9D4B}" type="presParOf" srcId="{F8206DB5-5FB1-6F46-AC01-9F97FDC50D9A}" destId="{79F3239C-DA59-3B4B-BACC-8CF46906A637}" srcOrd="0" destOrd="0" presId="urn:microsoft.com/office/officeart/2005/8/layout/hierarchy1"/>
    <dgm:cxn modelId="{A96C0A86-D938-8B4C-AA61-BA5DF30B8783}" type="presParOf" srcId="{F8206DB5-5FB1-6F46-AC01-9F97FDC50D9A}" destId="{E225EFF2-0776-3548-824A-C5D0CDD3420F}" srcOrd="1" destOrd="0" presId="urn:microsoft.com/office/officeart/2005/8/layout/hierarchy1"/>
    <dgm:cxn modelId="{57D1DE96-DB6B-AC4B-BD24-CC8A22637955}" type="presParOf" srcId="{F4E5286E-0560-FC41-9FD0-8F98BA8DF9F6}" destId="{D2225157-19D5-BC49-9732-A53B9A41AF9A}" srcOrd="1" destOrd="0" presId="urn:microsoft.com/office/officeart/2005/8/layout/hierarchy1"/>
    <dgm:cxn modelId="{E4F226E3-A60F-FD45-88D4-01C202EC1028}" type="presParOf" srcId="{D2225157-19D5-BC49-9732-A53B9A41AF9A}" destId="{1FCC897E-EF35-F845-B404-F60562B83853}" srcOrd="0" destOrd="0" presId="urn:microsoft.com/office/officeart/2005/8/layout/hierarchy1"/>
    <dgm:cxn modelId="{536388DD-656A-8A4A-BBC2-597A022F58B0}" type="presParOf" srcId="{D2225157-19D5-BC49-9732-A53B9A41AF9A}" destId="{E277EF96-0C24-A141-B4AA-AA55DFEB60F1}" srcOrd="1" destOrd="0" presId="urn:microsoft.com/office/officeart/2005/8/layout/hierarchy1"/>
    <dgm:cxn modelId="{E37083A0-8F43-CC44-911B-E62089D174CF}" type="presParOf" srcId="{E277EF96-0C24-A141-B4AA-AA55DFEB60F1}" destId="{AFF6EB28-18C6-834E-A231-D19C4E99A9F1}" srcOrd="0" destOrd="0" presId="urn:microsoft.com/office/officeart/2005/8/layout/hierarchy1"/>
    <dgm:cxn modelId="{296BA37A-3DC2-FD47-AB2B-4BF821A54384}" type="presParOf" srcId="{AFF6EB28-18C6-834E-A231-D19C4E99A9F1}" destId="{DC5AEDE9-E71A-E742-B6CE-0694FED9C542}" srcOrd="0" destOrd="0" presId="urn:microsoft.com/office/officeart/2005/8/layout/hierarchy1"/>
    <dgm:cxn modelId="{0AFA512B-72E4-1546-B228-606206FCE92E}" type="presParOf" srcId="{AFF6EB28-18C6-834E-A231-D19C4E99A9F1}" destId="{35B3EBD6-A832-AB4E-95B8-AB29E2F12355}" srcOrd="1" destOrd="0" presId="urn:microsoft.com/office/officeart/2005/8/layout/hierarchy1"/>
    <dgm:cxn modelId="{6840D8A5-2F0B-8A4C-8E3D-02A38CEA0208}" type="presParOf" srcId="{E277EF96-0C24-A141-B4AA-AA55DFEB60F1}" destId="{5C9650C3-4093-684A-99CE-09150D2DD434}" srcOrd="1" destOrd="0" presId="urn:microsoft.com/office/officeart/2005/8/layout/hierarchy1"/>
    <dgm:cxn modelId="{4AC823B5-9D13-2E46-B42D-E58D9877654B}" type="presParOf" srcId="{5C9650C3-4093-684A-99CE-09150D2DD434}" destId="{72A76675-5774-A34D-B243-95250460D230}" srcOrd="0" destOrd="0" presId="urn:microsoft.com/office/officeart/2005/8/layout/hierarchy1"/>
    <dgm:cxn modelId="{D567FB7A-3822-E842-B052-DD27A3DD7A45}" type="presParOf" srcId="{5C9650C3-4093-684A-99CE-09150D2DD434}" destId="{B662B9EC-087A-8545-B9E4-5B1E5C4046A9}" srcOrd="1" destOrd="0" presId="urn:microsoft.com/office/officeart/2005/8/layout/hierarchy1"/>
    <dgm:cxn modelId="{AC36E4FA-2E42-9447-BEEF-816A95E8A827}" type="presParOf" srcId="{B662B9EC-087A-8545-B9E4-5B1E5C4046A9}" destId="{A5D7EC31-0B75-5044-BF20-F2C42F6B426B}" srcOrd="0" destOrd="0" presId="urn:microsoft.com/office/officeart/2005/8/layout/hierarchy1"/>
    <dgm:cxn modelId="{3547F14E-30E7-7A4C-8219-EDF5AB817B69}" type="presParOf" srcId="{A5D7EC31-0B75-5044-BF20-F2C42F6B426B}" destId="{331D97E1-2E38-6B4A-9580-9CBC9AE6DD66}" srcOrd="0" destOrd="0" presId="urn:microsoft.com/office/officeart/2005/8/layout/hierarchy1"/>
    <dgm:cxn modelId="{F9318AF5-1346-144E-9859-037EAEE01E2B}" type="presParOf" srcId="{A5D7EC31-0B75-5044-BF20-F2C42F6B426B}" destId="{1DEE564E-F93C-3045-B421-E0A671130672}" srcOrd="1" destOrd="0" presId="urn:microsoft.com/office/officeart/2005/8/layout/hierarchy1"/>
    <dgm:cxn modelId="{241C0B9F-1DA3-FD48-895C-7D607F5E7414}" type="presParOf" srcId="{B662B9EC-087A-8545-B9E4-5B1E5C4046A9}" destId="{81C61EF0-9624-AE43-BFC6-EC8E6A5055C2}" srcOrd="1" destOrd="0" presId="urn:microsoft.com/office/officeart/2005/8/layout/hierarchy1"/>
    <dgm:cxn modelId="{93CE2EF2-186C-A048-98C0-EE09A7E6F15F}" type="presParOf" srcId="{5C9650C3-4093-684A-99CE-09150D2DD434}" destId="{9D8B5D41-2AAF-B842-9E79-8AF38E418907}" srcOrd="2" destOrd="0" presId="urn:microsoft.com/office/officeart/2005/8/layout/hierarchy1"/>
    <dgm:cxn modelId="{1F5AFA25-61F1-384B-916D-48C7C283B040}" type="presParOf" srcId="{5C9650C3-4093-684A-99CE-09150D2DD434}" destId="{F53AC7D8-8D97-2449-BE6F-B68AD6253F0D}" srcOrd="3" destOrd="0" presId="urn:microsoft.com/office/officeart/2005/8/layout/hierarchy1"/>
    <dgm:cxn modelId="{626F3599-A7DD-1E4B-967E-A34F457E00D9}" type="presParOf" srcId="{F53AC7D8-8D97-2449-BE6F-B68AD6253F0D}" destId="{B5CAB88F-42D0-EC45-BE3A-9B4B927A30FD}" srcOrd="0" destOrd="0" presId="urn:microsoft.com/office/officeart/2005/8/layout/hierarchy1"/>
    <dgm:cxn modelId="{E28E178D-0CB1-CE41-85FE-9E396FBEE3BC}" type="presParOf" srcId="{B5CAB88F-42D0-EC45-BE3A-9B4B927A30FD}" destId="{E0F7CA82-1616-AD44-847F-3AE05F9A9927}" srcOrd="0" destOrd="0" presId="urn:microsoft.com/office/officeart/2005/8/layout/hierarchy1"/>
    <dgm:cxn modelId="{C9779473-CE2F-0941-A4FE-6DEFE66C50BB}" type="presParOf" srcId="{B5CAB88F-42D0-EC45-BE3A-9B4B927A30FD}" destId="{F027D60C-FA5F-5742-8225-864273B8AFDD}" srcOrd="1" destOrd="0" presId="urn:microsoft.com/office/officeart/2005/8/layout/hierarchy1"/>
    <dgm:cxn modelId="{D239E2EB-8975-744A-BC88-778E53E4BF7E}" type="presParOf" srcId="{F53AC7D8-8D97-2449-BE6F-B68AD6253F0D}" destId="{E9EA5FD7-2E0A-1642-8D27-DFB8D2BAB5B6}" srcOrd="1" destOrd="0" presId="urn:microsoft.com/office/officeart/2005/8/layout/hierarchy1"/>
    <dgm:cxn modelId="{3FADD586-0F8B-4947-8019-97D5776D204E}" type="presParOf" srcId="{5C9650C3-4093-684A-99CE-09150D2DD434}" destId="{445E048F-F9B4-6841-8E32-F08FB6C50F99}" srcOrd="4" destOrd="0" presId="urn:microsoft.com/office/officeart/2005/8/layout/hierarchy1"/>
    <dgm:cxn modelId="{481DCD66-4F81-0244-8F9C-F3F9CB388E4B}" type="presParOf" srcId="{5C9650C3-4093-684A-99CE-09150D2DD434}" destId="{B069A040-9845-3A4B-B5B1-DD685C62BFCE}" srcOrd="5" destOrd="0" presId="urn:microsoft.com/office/officeart/2005/8/layout/hierarchy1"/>
    <dgm:cxn modelId="{BC0202F6-DD44-4049-8907-0581C3AB37F8}" type="presParOf" srcId="{B069A040-9845-3A4B-B5B1-DD685C62BFCE}" destId="{43D24110-C79C-7D44-94AB-E194BC4D03B0}" srcOrd="0" destOrd="0" presId="urn:microsoft.com/office/officeart/2005/8/layout/hierarchy1"/>
    <dgm:cxn modelId="{2AB4BAC2-019F-5048-AEB3-61AA6CF1CE15}" type="presParOf" srcId="{43D24110-C79C-7D44-94AB-E194BC4D03B0}" destId="{CBA12908-2DF7-104F-99B1-31FAAA9FF5EB}" srcOrd="0" destOrd="0" presId="urn:microsoft.com/office/officeart/2005/8/layout/hierarchy1"/>
    <dgm:cxn modelId="{0D1E9962-9852-D34D-AF5E-C34B00B9BB43}" type="presParOf" srcId="{43D24110-C79C-7D44-94AB-E194BC4D03B0}" destId="{1C41D1CC-C5DA-C345-B5E5-26185F0BCBF2}" srcOrd="1" destOrd="0" presId="urn:microsoft.com/office/officeart/2005/8/layout/hierarchy1"/>
    <dgm:cxn modelId="{E7E72F3B-370E-3040-9FDE-EFD030E34BEF}" type="presParOf" srcId="{B069A040-9845-3A4B-B5B1-DD685C62BFCE}" destId="{0EF0DB0D-6283-5645-813D-3CD1FC987CC5}" srcOrd="1" destOrd="0" presId="urn:microsoft.com/office/officeart/2005/8/layout/hierarchy1"/>
    <dgm:cxn modelId="{0648DCE5-BB37-EA4C-BE17-CC0C4DDE2F9D}" type="presParOf" srcId="{5C9650C3-4093-684A-99CE-09150D2DD434}" destId="{2703F010-FF20-2647-BD3D-60A75D645584}" srcOrd="6" destOrd="0" presId="urn:microsoft.com/office/officeart/2005/8/layout/hierarchy1"/>
    <dgm:cxn modelId="{B111F596-2BED-2D4D-B556-79FA77A26015}" type="presParOf" srcId="{5C9650C3-4093-684A-99CE-09150D2DD434}" destId="{882493C6-0451-CC4C-9C36-9E8877250A3F}" srcOrd="7" destOrd="0" presId="urn:microsoft.com/office/officeart/2005/8/layout/hierarchy1"/>
    <dgm:cxn modelId="{67B535DB-A5F3-2E48-A8FE-86FDD1926D8A}" type="presParOf" srcId="{882493C6-0451-CC4C-9C36-9E8877250A3F}" destId="{49EDA090-B328-7741-AD9C-EDA55CF12E08}" srcOrd="0" destOrd="0" presId="urn:microsoft.com/office/officeart/2005/8/layout/hierarchy1"/>
    <dgm:cxn modelId="{77EA2442-899C-6B4F-9A2B-2F4FF5C6F825}" type="presParOf" srcId="{49EDA090-B328-7741-AD9C-EDA55CF12E08}" destId="{615EB78C-E375-F944-AF77-8B53753B050B}" srcOrd="0" destOrd="0" presId="urn:microsoft.com/office/officeart/2005/8/layout/hierarchy1"/>
    <dgm:cxn modelId="{858C1442-3DAE-1F49-99BE-6F43352FC6EF}" type="presParOf" srcId="{49EDA090-B328-7741-AD9C-EDA55CF12E08}" destId="{B3FD44CE-7907-B141-B92E-D04738D952AC}" srcOrd="1" destOrd="0" presId="urn:microsoft.com/office/officeart/2005/8/layout/hierarchy1"/>
    <dgm:cxn modelId="{AD9423F3-C03F-5A44-9D02-8276F0E647FC}" type="presParOf" srcId="{882493C6-0451-CC4C-9C36-9E8877250A3F}" destId="{ABC8BA08-52AC-664A-8539-93626F2A976E}" srcOrd="1" destOrd="0" presId="urn:microsoft.com/office/officeart/2005/8/layout/hierarchy1"/>
    <dgm:cxn modelId="{DE293C02-EAA9-4D48-9238-EE5BEECF2529}" type="presParOf" srcId="{D2225157-19D5-BC49-9732-A53B9A41AF9A}" destId="{9A59FF87-50FA-334F-95C9-7312BDCCA73F}" srcOrd="2" destOrd="0" presId="urn:microsoft.com/office/officeart/2005/8/layout/hierarchy1"/>
    <dgm:cxn modelId="{C8F7D2EF-881C-5942-B2B0-E3BDABE5B540}" type="presParOf" srcId="{D2225157-19D5-BC49-9732-A53B9A41AF9A}" destId="{815B5FA2-F89F-2047-8968-04C89545B1E1}" srcOrd="3" destOrd="0" presId="urn:microsoft.com/office/officeart/2005/8/layout/hierarchy1"/>
    <dgm:cxn modelId="{02D2E290-E45C-3048-9130-34F69D87BC15}" type="presParOf" srcId="{815B5FA2-F89F-2047-8968-04C89545B1E1}" destId="{D8B575F0-1E5D-2E48-86A0-034F9860B054}" srcOrd="0" destOrd="0" presId="urn:microsoft.com/office/officeart/2005/8/layout/hierarchy1"/>
    <dgm:cxn modelId="{2B7F7C0E-2112-074F-97C1-17FFF97B521E}" type="presParOf" srcId="{D8B575F0-1E5D-2E48-86A0-034F9860B054}" destId="{D6F2B133-36E2-DD48-850E-3A4461A6C3E2}" srcOrd="0" destOrd="0" presId="urn:microsoft.com/office/officeart/2005/8/layout/hierarchy1"/>
    <dgm:cxn modelId="{16003363-D4B9-A648-AECB-9C26F45FD7F6}" type="presParOf" srcId="{D8B575F0-1E5D-2E48-86A0-034F9860B054}" destId="{10782B2C-BA4B-9C44-A3A9-DEBD8479525E}" srcOrd="1" destOrd="0" presId="urn:microsoft.com/office/officeart/2005/8/layout/hierarchy1"/>
    <dgm:cxn modelId="{E54B3A30-217C-BF44-8111-88491B6C5F46}" type="presParOf" srcId="{815B5FA2-F89F-2047-8968-04C89545B1E1}" destId="{6C65045C-AAA4-8E4D-8466-62BE3160FCD2}" srcOrd="1" destOrd="0" presId="urn:microsoft.com/office/officeart/2005/8/layout/hierarchy1"/>
    <dgm:cxn modelId="{9A10AE7F-63FD-F342-8749-ED9BDC4D140D}" type="presParOf" srcId="{D2225157-19D5-BC49-9732-A53B9A41AF9A}" destId="{E2C6A5CA-8403-EF43-8D84-8036C69940A5}" srcOrd="4" destOrd="0" presId="urn:microsoft.com/office/officeart/2005/8/layout/hierarchy1"/>
    <dgm:cxn modelId="{45F334E7-2ED5-754C-876A-DF0BF7FF52A0}" type="presParOf" srcId="{D2225157-19D5-BC49-9732-A53B9A41AF9A}" destId="{2C3FA235-EDF9-864C-AAFE-D0DD774A9683}" srcOrd="5" destOrd="0" presId="urn:microsoft.com/office/officeart/2005/8/layout/hierarchy1"/>
    <dgm:cxn modelId="{BABE9ECB-328A-0643-A8EB-CC8548379AFA}" type="presParOf" srcId="{2C3FA235-EDF9-864C-AAFE-D0DD774A9683}" destId="{23597B7C-30C9-3249-AC3C-4741F1F5D850}" srcOrd="0" destOrd="0" presId="urn:microsoft.com/office/officeart/2005/8/layout/hierarchy1"/>
    <dgm:cxn modelId="{98C4F714-7F8E-3247-8012-A523681E1ECB}" type="presParOf" srcId="{23597B7C-30C9-3249-AC3C-4741F1F5D850}" destId="{72617AF3-909F-5C4A-A672-85257C6BE38B}" srcOrd="0" destOrd="0" presId="urn:microsoft.com/office/officeart/2005/8/layout/hierarchy1"/>
    <dgm:cxn modelId="{6B23C31C-8447-4D46-81A9-5250CBF4801E}" type="presParOf" srcId="{23597B7C-30C9-3249-AC3C-4741F1F5D850}" destId="{FB240C55-DFC0-9847-9524-AF24102C3933}" srcOrd="1" destOrd="0" presId="urn:microsoft.com/office/officeart/2005/8/layout/hierarchy1"/>
    <dgm:cxn modelId="{7F0A862D-7A86-3D44-AF42-148045D2873E}" type="presParOf" srcId="{2C3FA235-EDF9-864C-AAFE-D0DD774A9683}" destId="{29C00720-1126-A345-8620-8F764B87F26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D9B3DE-3446-AC4A-BEB5-96D67DCEA3F7}" type="doc">
      <dgm:prSet loTypeId="urn:microsoft.com/office/officeart/2005/8/layout/orgChart1" loCatId="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C3315709-7FE8-E343-93B4-D7D32CEFBFC4}">
      <dgm:prSet phldrT="[Metin]"/>
      <dgm:spPr/>
      <dgm:t>
        <a:bodyPr/>
        <a:lstStyle/>
        <a:p>
          <a:pPr rtl="0"/>
          <a:r>
            <a:rPr lang="tr-TR" dirty="0" err="1"/>
            <a:t>Primer</a:t>
          </a:r>
          <a:r>
            <a:rPr lang="tr-TR" dirty="0"/>
            <a:t> RT</a:t>
          </a:r>
        </a:p>
      </dgm:t>
    </dgm:pt>
    <dgm:pt modelId="{CC272F86-4C31-0A4A-B028-58D83E2151D2}" type="parTrans" cxnId="{BADCEF87-9D18-D74D-96FB-9CC6629733EC}">
      <dgm:prSet/>
      <dgm:spPr/>
      <dgm:t>
        <a:bodyPr/>
        <a:lstStyle/>
        <a:p>
          <a:endParaRPr lang="tr-TR"/>
        </a:p>
      </dgm:t>
    </dgm:pt>
    <dgm:pt modelId="{CAB6D984-E757-024D-9494-73B4CEC5096A}" type="sibTrans" cxnId="{BADCEF87-9D18-D74D-96FB-9CC6629733EC}">
      <dgm:prSet/>
      <dgm:spPr/>
      <dgm:t>
        <a:bodyPr/>
        <a:lstStyle/>
        <a:p>
          <a:endParaRPr lang="tr-TR"/>
        </a:p>
      </dgm:t>
    </dgm:pt>
    <dgm:pt modelId="{143A3DFC-EC1A-5740-9F31-3B27A03D555B}">
      <dgm:prSet/>
      <dgm:spPr/>
      <dgm:t>
        <a:bodyPr/>
        <a:lstStyle/>
        <a:p>
          <a:r>
            <a:rPr lang="tr-TR" dirty="0"/>
            <a:t>Konvansiyonel</a:t>
          </a:r>
        </a:p>
      </dgm:t>
    </dgm:pt>
    <dgm:pt modelId="{ADA1B25E-243C-564B-A36B-C7748F8827E7}" type="parTrans" cxnId="{8BFC0BB2-AE0E-BF42-B560-1D30E78E79BB}">
      <dgm:prSet/>
      <dgm:spPr/>
      <dgm:t>
        <a:bodyPr/>
        <a:lstStyle/>
        <a:p>
          <a:endParaRPr lang="tr-TR"/>
        </a:p>
      </dgm:t>
    </dgm:pt>
    <dgm:pt modelId="{2BC90DE9-AECF-B941-9167-EE8BE096B6C9}" type="sibTrans" cxnId="{8BFC0BB2-AE0E-BF42-B560-1D30E78E79BB}">
      <dgm:prSet/>
      <dgm:spPr/>
      <dgm:t>
        <a:bodyPr/>
        <a:lstStyle/>
        <a:p>
          <a:endParaRPr lang="tr-TR"/>
        </a:p>
      </dgm:t>
    </dgm:pt>
    <dgm:pt modelId="{96DADA8F-1ED6-7F49-8E0D-D164C15C02C9}">
      <dgm:prSet/>
      <dgm:spPr/>
      <dgm:t>
        <a:bodyPr/>
        <a:lstStyle/>
        <a:p>
          <a:r>
            <a:rPr lang="tr-TR" dirty="0"/>
            <a:t>SABR</a:t>
          </a:r>
        </a:p>
      </dgm:t>
    </dgm:pt>
    <dgm:pt modelId="{CD52AD7A-A980-F040-8CB6-D184F48274D6}" type="parTrans" cxnId="{56541BAE-2EB2-1749-B1CC-D074D0E85FF3}">
      <dgm:prSet/>
      <dgm:spPr/>
      <dgm:t>
        <a:bodyPr/>
        <a:lstStyle/>
        <a:p>
          <a:endParaRPr lang="tr-TR"/>
        </a:p>
      </dgm:t>
    </dgm:pt>
    <dgm:pt modelId="{4DC6A9ED-6026-C249-B5BC-EB9CCC5176E7}" type="sibTrans" cxnId="{56541BAE-2EB2-1749-B1CC-D074D0E85FF3}">
      <dgm:prSet/>
      <dgm:spPr/>
      <dgm:t>
        <a:bodyPr/>
        <a:lstStyle/>
        <a:p>
          <a:endParaRPr lang="tr-TR"/>
        </a:p>
      </dgm:t>
    </dgm:pt>
    <dgm:pt modelId="{AE1C33F1-17E4-E943-8E48-66E226299790}">
      <dgm:prSet/>
      <dgm:spPr/>
      <dgm:t>
        <a:bodyPr/>
        <a:lstStyle/>
        <a:p>
          <a:r>
            <a:rPr lang="tr-TR" dirty="0"/>
            <a:t>Konvansiyonel</a:t>
          </a:r>
        </a:p>
      </dgm:t>
    </dgm:pt>
    <dgm:pt modelId="{3450E496-89BF-C144-A824-694435B6C3AF}" type="parTrans" cxnId="{A32CA8D4-2AD2-CC49-9F63-885BB08DF38D}">
      <dgm:prSet/>
      <dgm:spPr/>
      <dgm:t>
        <a:bodyPr/>
        <a:lstStyle/>
        <a:p>
          <a:endParaRPr lang="tr-TR"/>
        </a:p>
      </dgm:t>
    </dgm:pt>
    <dgm:pt modelId="{123F8E48-70B8-8447-9C1D-90305B45C729}" type="sibTrans" cxnId="{A32CA8D4-2AD2-CC49-9F63-885BB08DF38D}">
      <dgm:prSet/>
      <dgm:spPr/>
      <dgm:t>
        <a:bodyPr/>
        <a:lstStyle/>
        <a:p>
          <a:endParaRPr lang="tr-TR"/>
        </a:p>
      </dgm:t>
    </dgm:pt>
    <dgm:pt modelId="{20B65EE2-4146-B04F-B194-C920306D1A26}">
      <dgm:prSet/>
      <dgm:spPr/>
      <dgm:t>
        <a:bodyPr/>
        <a:lstStyle/>
        <a:p>
          <a:r>
            <a:rPr lang="tr-TR" dirty="0"/>
            <a:t>SABR</a:t>
          </a:r>
        </a:p>
      </dgm:t>
    </dgm:pt>
    <dgm:pt modelId="{44DA4353-B15A-5045-8EEE-C3215C9D820C}" type="parTrans" cxnId="{13573844-C5CC-D448-A03F-E84DC38611AA}">
      <dgm:prSet/>
      <dgm:spPr/>
      <dgm:t>
        <a:bodyPr/>
        <a:lstStyle/>
        <a:p>
          <a:endParaRPr lang="tr-TR"/>
        </a:p>
      </dgm:t>
    </dgm:pt>
    <dgm:pt modelId="{2C729194-B19D-2F48-B27D-91CC5BD716ED}" type="sibTrans" cxnId="{13573844-C5CC-D448-A03F-E84DC38611AA}">
      <dgm:prSet/>
      <dgm:spPr/>
      <dgm:t>
        <a:bodyPr/>
        <a:lstStyle/>
        <a:p>
          <a:endParaRPr lang="tr-TR"/>
        </a:p>
      </dgm:t>
    </dgm:pt>
    <dgm:pt modelId="{BA5B94BA-79EA-2945-8440-16AEABA9643A}">
      <dgm:prSet/>
      <dgm:spPr/>
      <dgm:t>
        <a:bodyPr/>
        <a:lstStyle/>
        <a:p>
          <a:r>
            <a:rPr lang="tr-TR" dirty="0"/>
            <a:t>Konvansiyonel</a:t>
          </a:r>
        </a:p>
      </dgm:t>
    </dgm:pt>
    <dgm:pt modelId="{C59097B2-B95E-644B-A4A1-7B2A1E9E59FE}" type="parTrans" cxnId="{703AADBD-75C9-084B-8FC0-59D941066E5E}">
      <dgm:prSet/>
      <dgm:spPr/>
      <dgm:t>
        <a:bodyPr/>
        <a:lstStyle/>
        <a:p>
          <a:endParaRPr lang="tr-TR"/>
        </a:p>
      </dgm:t>
    </dgm:pt>
    <dgm:pt modelId="{9AE1FF73-FC31-1A44-9EDC-D37B465253CB}" type="sibTrans" cxnId="{703AADBD-75C9-084B-8FC0-59D941066E5E}">
      <dgm:prSet/>
      <dgm:spPr/>
      <dgm:t>
        <a:bodyPr/>
        <a:lstStyle/>
        <a:p>
          <a:endParaRPr lang="tr-TR"/>
        </a:p>
      </dgm:t>
    </dgm:pt>
    <dgm:pt modelId="{79D70AD8-B2B4-2247-B53C-7F20517893C1}">
      <dgm:prSet/>
      <dgm:spPr/>
      <dgm:t>
        <a:bodyPr/>
        <a:lstStyle/>
        <a:p>
          <a:r>
            <a:rPr lang="tr-TR" dirty="0"/>
            <a:t>SABR</a:t>
          </a:r>
        </a:p>
      </dgm:t>
    </dgm:pt>
    <dgm:pt modelId="{18AFC0D9-C0D4-A44F-B1EE-51FFB3561BBB}" type="parTrans" cxnId="{70388893-C8DC-8D4E-BFBE-4D28D4684D64}">
      <dgm:prSet/>
      <dgm:spPr/>
      <dgm:t>
        <a:bodyPr/>
        <a:lstStyle/>
        <a:p>
          <a:endParaRPr lang="tr-TR"/>
        </a:p>
      </dgm:t>
    </dgm:pt>
    <dgm:pt modelId="{8C215C89-E254-884B-B5F6-BA46CFA81EB5}" type="sibTrans" cxnId="{70388893-C8DC-8D4E-BFBE-4D28D4684D64}">
      <dgm:prSet/>
      <dgm:spPr/>
      <dgm:t>
        <a:bodyPr/>
        <a:lstStyle/>
        <a:p>
          <a:endParaRPr lang="tr-TR"/>
        </a:p>
      </dgm:t>
    </dgm:pt>
    <dgm:pt modelId="{9B2018E1-82DA-A44A-B53D-F2C462E3F3C8}" type="pres">
      <dgm:prSet presAssocID="{25D9B3DE-3446-AC4A-BEB5-96D67DCEA3F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E23E09D-CE2D-7545-AFB9-58A547682478}" type="pres">
      <dgm:prSet presAssocID="{C3315709-7FE8-E343-93B4-D7D32CEFBFC4}" presName="hierRoot1" presStyleCnt="0">
        <dgm:presLayoutVars>
          <dgm:hierBranch val="init"/>
        </dgm:presLayoutVars>
      </dgm:prSet>
      <dgm:spPr/>
    </dgm:pt>
    <dgm:pt modelId="{7D2313FC-4CD0-EF47-84EF-C42424AC185E}" type="pres">
      <dgm:prSet presAssocID="{C3315709-7FE8-E343-93B4-D7D32CEFBFC4}" presName="rootComposite1" presStyleCnt="0"/>
      <dgm:spPr/>
    </dgm:pt>
    <dgm:pt modelId="{72E44EE5-DE30-6C40-B93F-2BCDC600E868}" type="pres">
      <dgm:prSet presAssocID="{C3315709-7FE8-E343-93B4-D7D32CEFBFC4}" presName="rootText1" presStyleLbl="node0" presStyleIdx="0" presStyleCnt="1">
        <dgm:presLayoutVars>
          <dgm:chPref val="3"/>
        </dgm:presLayoutVars>
      </dgm:prSet>
      <dgm:spPr/>
    </dgm:pt>
    <dgm:pt modelId="{4C45728B-FFB7-F44F-83E3-A0331BCAA98B}" type="pres">
      <dgm:prSet presAssocID="{C3315709-7FE8-E343-93B4-D7D32CEFBFC4}" presName="rootConnector1" presStyleLbl="node1" presStyleIdx="0" presStyleCnt="0"/>
      <dgm:spPr/>
    </dgm:pt>
    <dgm:pt modelId="{A8DF3481-E8B3-CF49-AF45-9A77ECDA294F}" type="pres">
      <dgm:prSet presAssocID="{C3315709-7FE8-E343-93B4-D7D32CEFBFC4}" presName="hierChild2" presStyleCnt="0"/>
      <dgm:spPr/>
    </dgm:pt>
    <dgm:pt modelId="{7984A491-E9D3-3A4F-8960-2E588FDB7D3E}" type="pres">
      <dgm:prSet presAssocID="{ADA1B25E-243C-564B-A36B-C7748F8827E7}" presName="Name37" presStyleLbl="parChTrans1D2" presStyleIdx="0" presStyleCnt="2"/>
      <dgm:spPr/>
    </dgm:pt>
    <dgm:pt modelId="{28C176FD-2DCC-0B4B-B054-B34CC6F3F8D3}" type="pres">
      <dgm:prSet presAssocID="{143A3DFC-EC1A-5740-9F31-3B27A03D555B}" presName="hierRoot2" presStyleCnt="0">
        <dgm:presLayoutVars>
          <dgm:hierBranch val="init"/>
        </dgm:presLayoutVars>
      </dgm:prSet>
      <dgm:spPr/>
    </dgm:pt>
    <dgm:pt modelId="{1D6D06ED-00DF-5E48-A658-CCCFC008D1DC}" type="pres">
      <dgm:prSet presAssocID="{143A3DFC-EC1A-5740-9F31-3B27A03D555B}" presName="rootComposite" presStyleCnt="0"/>
      <dgm:spPr/>
    </dgm:pt>
    <dgm:pt modelId="{78DC44DC-9E5D-D940-9AE6-8343B4214DC1}" type="pres">
      <dgm:prSet presAssocID="{143A3DFC-EC1A-5740-9F31-3B27A03D555B}" presName="rootText" presStyleLbl="node2" presStyleIdx="0" presStyleCnt="2">
        <dgm:presLayoutVars>
          <dgm:chPref val="3"/>
        </dgm:presLayoutVars>
      </dgm:prSet>
      <dgm:spPr/>
    </dgm:pt>
    <dgm:pt modelId="{71BF7C9F-D709-024C-B9CF-5F35A86F9806}" type="pres">
      <dgm:prSet presAssocID="{143A3DFC-EC1A-5740-9F31-3B27A03D555B}" presName="rootConnector" presStyleLbl="node2" presStyleIdx="0" presStyleCnt="2"/>
      <dgm:spPr/>
    </dgm:pt>
    <dgm:pt modelId="{4534D1F5-0959-8C4D-BE16-7B32AA0B13D7}" type="pres">
      <dgm:prSet presAssocID="{143A3DFC-EC1A-5740-9F31-3B27A03D555B}" presName="hierChild4" presStyleCnt="0"/>
      <dgm:spPr/>
    </dgm:pt>
    <dgm:pt modelId="{FCD59484-C4C6-6246-BCBE-B35A2335D196}" type="pres">
      <dgm:prSet presAssocID="{3450E496-89BF-C144-A824-694435B6C3AF}" presName="Name37" presStyleLbl="parChTrans1D3" presStyleIdx="0" presStyleCnt="4"/>
      <dgm:spPr/>
    </dgm:pt>
    <dgm:pt modelId="{03BAD61C-1858-704F-BE47-8B202808A58B}" type="pres">
      <dgm:prSet presAssocID="{AE1C33F1-17E4-E943-8E48-66E226299790}" presName="hierRoot2" presStyleCnt="0">
        <dgm:presLayoutVars>
          <dgm:hierBranch val="init"/>
        </dgm:presLayoutVars>
      </dgm:prSet>
      <dgm:spPr/>
    </dgm:pt>
    <dgm:pt modelId="{634F4BCE-18BA-F34D-9F07-165B9905230B}" type="pres">
      <dgm:prSet presAssocID="{AE1C33F1-17E4-E943-8E48-66E226299790}" presName="rootComposite" presStyleCnt="0"/>
      <dgm:spPr/>
    </dgm:pt>
    <dgm:pt modelId="{B15E05C7-CDDF-3946-B711-9E4F261C2330}" type="pres">
      <dgm:prSet presAssocID="{AE1C33F1-17E4-E943-8E48-66E226299790}" presName="rootText" presStyleLbl="node3" presStyleIdx="0" presStyleCnt="4">
        <dgm:presLayoutVars>
          <dgm:chPref val="3"/>
        </dgm:presLayoutVars>
      </dgm:prSet>
      <dgm:spPr/>
    </dgm:pt>
    <dgm:pt modelId="{BF3A0949-3B6C-284D-9DE6-D94E25079F74}" type="pres">
      <dgm:prSet presAssocID="{AE1C33F1-17E4-E943-8E48-66E226299790}" presName="rootConnector" presStyleLbl="node3" presStyleIdx="0" presStyleCnt="4"/>
      <dgm:spPr/>
    </dgm:pt>
    <dgm:pt modelId="{46E1FBB0-0D95-3D45-B78A-1F4D8B6AD280}" type="pres">
      <dgm:prSet presAssocID="{AE1C33F1-17E4-E943-8E48-66E226299790}" presName="hierChild4" presStyleCnt="0"/>
      <dgm:spPr/>
    </dgm:pt>
    <dgm:pt modelId="{97AF52B2-1152-3A45-8777-33284BEF566A}" type="pres">
      <dgm:prSet presAssocID="{AE1C33F1-17E4-E943-8E48-66E226299790}" presName="hierChild5" presStyleCnt="0"/>
      <dgm:spPr/>
    </dgm:pt>
    <dgm:pt modelId="{A1B061FE-671D-554F-8694-BC98CEBBCA1F}" type="pres">
      <dgm:prSet presAssocID="{44DA4353-B15A-5045-8EEE-C3215C9D820C}" presName="Name37" presStyleLbl="parChTrans1D3" presStyleIdx="1" presStyleCnt="4"/>
      <dgm:spPr/>
    </dgm:pt>
    <dgm:pt modelId="{2BC95878-48EB-A945-ACFF-7AF135C89DBE}" type="pres">
      <dgm:prSet presAssocID="{20B65EE2-4146-B04F-B194-C920306D1A26}" presName="hierRoot2" presStyleCnt="0">
        <dgm:presLayoutVars>
          <dgm:hierBranch val="init"/>
        </dgm:presLayoutVars>
      </dgm:prSet>
      <dgm:spPr/>
    </dgm:pt>
    <dgm:pt modelId="{66B1622B-B847-E147-9B5D-0D284B7A40C9}" type="pres">
      <dgm:prSet presAssocID="{20B65EE2-4146-B04F-B194-C920306D1A26}" presName="rootComposite" presStyleCnt="0"/>
      <dgm:spPr/>
    </dgm:pt>
    <dgm:pt modelId="{7093380F-613A-5446-8B6F-C342018C56CF}" type="pres">
      <dgm:prSet presAssocID="{20B65EE2-4146-B04F-B194-C920306D1A26}" presName="rootText" presStyleLbl="node3" presStyleIdx="1" presStyleCnt="4">
        <dgm:presLayoutVars>
          <dgm:chPref val="3"/>
        </dgm:presLayoutVars>
      </dgm:prSet>
      <dgm:spPr/>
    </dgm:pt>
    <dgm:pt modelId="{BFF1234A-DB67-8245-9F92-74764F91F397}" type="pres">
      <dgm:prSet presAssocID="{20B65EE2-4146-B04F-B194-C920306D1A26}" presName="rootConnector" presStyleLbl="node3" presStyleIdx="1" presStyleCnt="4"/>
      <dgm:spPr/>
    </dgm:pt>
    <dgm:pt modelId="{43B9BF55-F40B-F747-8FA6-A48CAF403886}" type="pres">
      <dgm:prSet presAssocID="{20B65EE2-4146-B04F-B194-C920306D1A26}" presName="hierChild4" presStyleCnt="0"/>
      <dgm:spPr/>
    </dgm:pt>
    <dgm:pt modelId="{9B6F158E-E5CE-9641-B2CD-72E36DEC67C5}" type="pres">
      <dgm:prSet presAssocID="{20B65EE2-4146-B04F-B194-C920306D1A26}" presName="hierChild5" presStyleCnt="0"/>
      <dgm:spPr/>
    </dgm:pt>
    <dgm:pt modelId="{185A581E-C62D-AC41-8D6C-3055E66526CB}" type="pres">
      <dgm:prSet presAssocID="{143A3DFC-EC1A-5740-9F31-3B27A03D555B}" presName="hierChild5" presStyleCnt="0"/>
      <dgm:spPr/>
    </dgm:pt>
    <dgm:pt modelId="{140D62AC-409F-0D46-8268-1961807AD422}" type="pres">
      <dgm:prSet presAssocID="{CD52AD7A-A980-F040-8CB6-D184F48274D6}" presName="Name37" presStyleLbl="parChTrans1D2" presStyleIdx="1" presStyleCnt="2"/>
      <dgm:spPr/>
    </dgm:pt>
    <dgm:pt modelId="{5981CE70-167F-444D-8B97-83E072CF54C5}" type="pres">
      <dgm:prSet presAssocID="{96DADA8F-1ED6-7F49-8E0D-D164C15C02C9}" presName="hierRoot2" presStyleCnt="0">
        <dgm:presLayoutVars>
          <dgm:hierBranch val="init"/>
        </dgm:presLayoutVars>
      </dgm:prSet>
      <dgm:spPr/>
    </dgm:pt>
    <dgm:pt modelId="{3820714A-42DB-7A4A-A969-690CA08C9117}" type="pres">
      <dgm:prSet presAssocID="{96DADA8F-1ED6-7F49-8E0D-D164C15C02C9}" presName="rootComposite" presStyleCnt="0"/>
      <dgm:spPr/>
    </dgm:pt>
    <dgm:pt modelId="{BD9318A1-8C46-C749-8438-0B11128EB9C3}" type="pres">
      <dgm:prSet presAssocID="{96DADA8F-1ED6-7F49-8E0D-D164C15C02C9}" presName="rootText" presStyleLbl="node2" presStyleIdx="1" presStyleCnt="2">
        <dgm:presLayoutVars>
          <dgm:chPref val="3"/>
        </dgm:presLayoutVars>
      </dgm:prSet>
      <dgm:spPr/>
    </dgm:pt>
    <dgm:pt modelId="{2BB7BAA0-F2C8-614B-86F5-5E8835B10D44}" type="pres">
      <dgm:prSet presAssocID="{96DADA8F-1ED6-7F49-8E0D-D164C15C02C9}" presName="rootConnector" presStyleLbl="node2" presStyleIdx="1" presStyleCnt="2"/>
      <dgm:spPr/>
    </dgm:pt>
    <dgm:pt modelId="{6B2B4AB8-4885-B847-A334-5C05F6B049C3}" type="pres">
      <dgm:prSet presAssocID="{96DADA8F-1ED6-7F49-8E0D-D164C15C02C9}" presName="hierChild4" presStyleCnt="0"/>
      <dgm:spPr/>
    </dgm:pt>
    <dgm:pt modelId="{FD4ED2AE-25A5-C84E-A930-EB6E2E3A5770}" type="pres">
      <dgm:prSet presAssocID="{C59097B2-B95E-644B-A4A1-7B2A1E9E59FE}" presName="Name37" presStyleLbl="parChTrans1D3" presStyleIdx="2" presStyleCnt="4"/>
      <dgm:spPr/>
    </dgm:pt>
    <dgm:pt modelId="{1AE0F0B1-EDDD-7D48-9129-000687E02D3C}" type="pres">
      <dgm:prSet presAssocID="{BA5B94BA-79EA-2945-8440-16AEABA9643A}" presName="hierRoot2" presStyleCnt="0">
        <dgm:presLayoutVars>
          <dgm:hierBranch val="init"/>
        </dgm:presLayoutVars>
      </dgm:prSet>
      <dgm:spPr/>
    </dgm:pt>
    <dgm:pt modelId="{3B879838-17BC-0842-8B1D-121165EA4DBD}" type="pres">
      <dgm:prSet presAssocID="{BA5B94BA-79EA-2945-8440-16AEABA9643A}" presName="rootComposite" presStyleCnt="0"/>
      <dgm:spPr/>
    </dgm:pt>
    <dgm:pt modelId="{920F21CF-B96C-064C-B32F-C683A5F82B8B}" type="pres">
      <dgm:prSet presAssocID="{BA5B94BA-79EA-2945-8440-16AEABA9643A}" presName="rootText" presStyleLbl="node3" presStyleIdx="2" presStyleCnt="4">
        <dgm:presLayoutVars>
          <dgm:chPref val="3"/>
        </dgm:presLayoutVars>
      </dgm:prSet>
      <dgm:spPr/>
    </dgm:pt>
    <dgm:pt modelId="{D74AAF24-BC27-4047-9979-089F121C99E8}" type="pres">
      <dgm:prSet presAssocID="{BA5B94BA-79EA-2945-8440-16AEABA9643A}" presName="rootConnector" presStyleLbl="node3" presStyleIdx="2" presStyleCnt="4"/>
      <dgm:spPr/>
    </dgm:pt>
    <dgm:pt modelId="{AC5EEDD1-9E2C-9146-8E38-35994E241B08}" type="pres">
      <dgm:prSet presAssocID="{BA5B94BA-79EA-2945-8440-16AEABA9643A}" presName="hierChild4" presStyleCnt="0"/>
      <dgm:spPr/>
    </dgm:pt>
    <dgm:pt modelId="{C238EDAA-052A-D54D-82A9-0F6DA7828780}" type="pres">
      <dgm:prSet presAssocID="{BA5B94BA-79EA-2945-8440-16AEABA9643A}" presName="hierChild5" presStyleCnt="0"/>
      <dgm:spPr/>
    </dgm:pt>
    <dgm:pt modelId="{64E7AE68-3EA3-1B41-AC13-59973F20F573}" type="pres">
      <dgm:prSet presAssocID="{18AFC0D9-C0D4-A44F-B1EE-51FFB3561BBB}" presName="Name37" presStyleLbl="parChTrans1D3" presStyleIdx="3" presStyleCnt="4"/>
      <dgm:spPr/>
    </dgm:pt>
    <dgm:pt modelId="{0AA7B335-1086-F844-86D0-DDF1361084B5}" type="pres">
      <dgm:prSet presAssocID="{79D70AD8-B2B4-2247-B53C-7F20517893C1}" presName="hierRoot2" presStyleCnt="0">
        <dgm:presLayoutVars>
          <dgm:hierBranch val="init"/>
        </dgm:presLayoutVars>
      </dgm:prSet>
      <dgm:spPr/>
    </dgm:pt>
    <dgm:pt modelId="{BF41C24A-6709-294C-813B-F35756436659}" type="pres">
      <dgm:prSet presAssocID="{79D70AD8-B2B4-2247-B53C-7F20517893C1}" presName="rootComposite" presStyleCnt="0"/>
      <dgm:spPr/>
    </dgm:pt>
    <dgm:pt modelId="{4F9BFE52-C82E-CA4E-837C-486CABEE2297}" type="pres">
      <dgm:prSet presAssocID="{79D70AD8-B2B4-2247-B53C-7F20517893C1}" presName="rootText" presStyleLbl="node3" presStyleIdx="3" presStyleCnt="4">
        <dgm:presLayoutVars>
          <dgm:chPref val="3"/>
        </dgm:presLayoutVars>
      </dgm:prSet>
      <dgm:spPr/>
    </dgm:pt>
    <dgm:pt modelId="{A06FF1F7-B9E2-8249-B88F-F3FB4EC5E2B6}" type="pres">
      <dgm:prSet presAssocID="{79D70AD8-B2B4-2247-B53C-7F20517893C1}" presName="rootConnector" presStyleLbl="node3" presStyleIdx="3" presStyleCnt="4"/>
      <dgm:spPr/>
    </dgm:pt>
    <dgm:pt modelId="{0E66773B-9A1F-9D4C-9858-5D62CB2C8DB4}" type="pres">
      <dgm:prSet presAssocID="{79D70AD8-B2B4-2247-B53C-7F20517893C1}" presName="hierChild4" presStyleCnt="0"/>
      <dgm:spPr/>
    </dgm:pt>
    <dgm:pt modelId="{8CD2439E-A3B0-864B-A518-F3A523335F7C}" type="pres">
      <dgm:prSet presAssocID="{79D70AD8-B2B4-2247-B53C-7F20517893C1}" presName="hierChild5" presStyleCnt="0"/>
      <dgm:spPr/>
    </dgm:pt>
    <dgm:pt modelId="{AFFF1014-6AB5-8B49-B82C-F940141A432A}" type="pres">
      <dgm:prSet presAssocID="{96DADA8F-1ED6-7F49-8E0D-D164C15C02C9}" presName="hierChild5" presStyleCnt="0"/>
      <dgm:spPr/>
    </dgm:pt>
    <dgm:pt modelId="{58C8FC4E-5A00-304A-92F8-582F45441860}" type="pres">
      <dgm:prSet presAssocID="{C3315709-7FE8-E343-93B4-D7D32CEFBFC4}" presName="hierChild3" presStyleCnt="0"/>
      <dgm:spPr/>
    </dgm:pt>
  </dgm:ptLst>
  <dgm:cxnLst>
    <dgm:cxn modelId="{C785B70A-2AD4-7A47-B684-5CA5213169D1}" type="presOf" srcId="{143A3DFC-EC1A-5740-9F31-3B27A03D555B}" destId="{71BF7C9F-D709-024C-B9CF-5F35A86F9806}" srcOrd="1" destOrd="0" presId="urn:microsoft.com/office/officeart/2005/8/layout/orgChart1"/>
    <dgm:cxn modelId="{9A54B61B-DA80-3341-A734-FC75F47C385D}" type="presOf" srcId="{AE1C33F1-17E4-E943-8E48-66E226299790}" destId="{BF3A0949-3B6C-284D-9DE6-D94E25079F74}" srcOrd="1" destOrd="0" presId="urn:microsoft.com/office/officeart/2005/8/layout/orgChart1"/>
    <dgm:cxn modelId="{CB6BF72E-2B08-CC44-B321-2C70F161E332}" type="presOf" srcId="{C59097B2-B95E-644B-A4A1-7B2A1E9E59FE}" destId="{FD4ED2AE-25A5-C84E-A930-EB6E2E3A5770}" srcOrd="0" destOrd="0" presId="urn:microsoft.com/office/officeart/2005/8/layout/orgChart1"/>
    <dgm:cxn modelId="{D4A8E034-0871-BC47-AC29-B670A5A3FD57}" type="presOf" srcId="{143A3DFC-EC1A-5740-9F31-3B27A03D555B}" destId="{78DC44DC-9E5D-D940-9AE6-8343B4214DC1}" srcOrd="0" destOrd="0" presId="urn:microsoft.com/office/officeart/2005/8/layout/orgChart1"/>
    <dgm:cxn modelId="{04B8043C-C43B-3742-952C-9B81A90FFD90}" type="presOf" srcId="{96DADA8F-1ED6-7F49-8E0D-D164C15C02C9}" destId="{2BB7BAA0-F2C8-614B-86F5-5E8835B10D44}" srcOrd="1" destOrd="0" presId="urn:microsoft.com/office/officeart/2005/8/layout/orgChart1"/>
    <dgm:cxn modelId="{13573844-C5CC-D448-A03F-E84DC38611AA}" srcId="{143A3DFC-EC1A-5740-9F31-3B27A03D555B}" destId="{20B65EE2-4146-B04F-B194-C920306D1A26}" srcOrd="1" destOrd="0" parTransId="{44DA4353-B15A-5045-8EEE-C3215C9D820C}" sibTransId="{2C729194-B19D-2F48-B27D-91CC5BD716ED}"/>
    <dgm:cxn modelId="{08414750-272F-BB49-AFED-9D4E16648BAE}" type="presOf" srcId="{C3315709-7FE8-E343-93B4-D7D32CEFBFC4}" destId="{72E44EE5-DE30-6C40-B93F-2BCDC600E868}" srcOrd="0" destOrd="0" presId="urn:microsoft.com/office/officeart/2005/8/layout/orgChart1"/>
    <dgm:cxn modelId="{7157C350-388B-454C-8586-588ADFF2FC0A}" type="presOf" srcId="{BA5B94BA-79EA-2945-8440-16AEABA9643A}" destId="{920F21CF-B96C-064C-B32F-C683A5F82B8B}" srcOrd="0" destOrd="0" presId="urn:microsoft.com/office/officeart/2005/8/layout/orgChart1"/>
    <dgm:cxn modelId="{A0C1A95C-3122-EA4B-AC97-CBC167A872C3}" type="presOf" srcId="{96DADA8F-1ED6-7F49-8E0D-D164C15C02C9}" destId="{BD9318A1-8C46-C749-8438-0B11128EB9C3}" srcOrd="0" destOrd="0" presId="urn:microsoft.com/office/officeart/2005/8/layout/orgChart1"/>
    <dgm:cxn modelId="{C6FA8066-6B0E-914A-B14A-9A07F8F9B97E}" type="presOf" srcId="{20B65EE2-4146-B04F-B194-C920306D1A26}" destId="{BFF1234A-DB67-8245-9F92-74764F91F397}" srcOrd="1" destOrd="0" presId="urn:microsoft.com/office/officeart/2005/8/layout/orgChart1"/>
    <dgm:cxn modelId="{7831876D-5BFB-AB46-8456-A30EEF81390D}" type="presOf" srcId="{20B65EE2-4146-B04F-B194-C920306D1A26}" destId="{7093380F-613A-5446-8B6F-C342018C56CF}" srcOrd="0" destOrd="0" presId="urn:microsoft.com/office/officeart/2005/8/layout/orgChart1"/>
    <dgm:cxn modelId="{3EB86079-D097-274D-BBF8-FDC011085908}" type="presOf" srcId="{25D9B3DE-3446-AC4A-BEB5-96D67DCEA3F7}" destId="{9B2018E1-82DA-A44A-B53D-F2C462E3F3C8}" srcOrd="0" destOrd="0" presId="urn:microsoft.com/office/officeart/2005/8/layout/orgChart1"/>
    <dgm:cxn modelId="{44832283-EAFB-B54C-A6AC-80DC9013A441}" type="presOf" srcId="{18AFC0D9-C0D4-A44F-B1EE-51FFB3561BBB}" destId="{64E7AE68-3EA3-1B41-AC13-59973F20F573}" srcOrd="0" destOrd="0" presId="urn:microsoft.com/office/officeart/2005/8/layout/orgChart1"/>
    <dgm:cxn modelId="{BADCEF87-9D18-D74D-96FB-9CC6629733EC}" srcId="{25D9B3DE-3446-AC4A-BEB5-96D67DCEA3F7}" destId="{C3315709-7FE8-E343-93B4-D7D32CEFBFC4}" srcOrd="0" destOrd="0" parTransId="{CC272F86-4C31-0A4A-B028-58D83E2151D2}" sibTransId="{CAB6D984-E757-024D-9494-73B4CEC5096A}"/>
    <dgm:cxn modelId="{00F04F93-401C-7A4F-90F2-EB98A1FA5BD3}" type="presOf" srcId="{3450E496-89BF-C144-A824-694435B6C3AF}" destId="{FCD59484-C4C6-6246-BCBE-B35A2335D196}" srcOrd="0" destOrd="0" presId="urn:microsoft.com/office/officeart/2005/8/layout/orgChart1"/>
    <dgm:cxn modelId="{70388893-C8DC-8D4E-BFBE-4D28D4684D64}" srcId="{96DADA8F-1ED6-7F49-8E0D-D164C15C02C9}" destId="{79D70AD8-B2B4-2247-B53C-7F20517893C1}" srcOrd="1" destOrd="0" parTransId="{18AFC0D9-C0D4-A44F-B1EE-51FFB3561BBB}" sibTransId="{8C215C89-E254-884B-B5F6-BA46CFA81EB5}"/>
    <dgm:cxn modelId="{A954EB96-F33C-6043-8412-FF9B463BDF1B}" type="presOf" srcId="{79D70AD8-B2B4-2247-B53C-7F20517893C1}" destId="{A06FF1F7-B9E2-8249-B88F-F3FB4EC5E2B6}" srcOrd="1" destOrd="0" presId="urn:microsoft.com/office/officeart/2005/8/layout/orgChart1"/>
    <dgm:cxn modelId="{EE1BEEAC-779D-D64E-92B5-795751C7A785}" type="presOf" srcId="{79D70AD8-B2B4-2247-B53C-7F20517893C1}" destId="{4F9BFE52-C82E-CA4E-837C-486CABEE2297}" srcOrd="0" destOrd="0" presId="urn:microsoft.com/office/officeart/2005/8/layout/orgChart1"/>
    <dgm:cxn modelId="{56541BAE-2EB2-1749-B1CC-D074D0E85FF3}" srcId="{C3315709-7FE8-E343-93B4-D7D32CEFBFC4}" destId="{96DADA8F-1ED6-7F49-8E0D-D164C15C02C9}" srcOrd="1" destOrd="0" parTransId="{CD52AD7A-A980-F040-8CB6-D184F48274D6}" sibTransId="{4DC6A9ED-6026-C249-B5BC-EB9CCC5176E7}"/>
    <dgm:cxn modelId="{8BFC0BB2-AE0E-BF42-B560-1D30E78E79BB}" srcId="{C3315709-7FE8-E343-93B4-D7D32CEFBFC4}" destId="{143A3DFC-EC1A-5740-9F31-3B27A03D555B}" srcOrd="0" destOrd="0" parTransId="{ADA1B25E-243C-564B-A36B-C7748F8827E7}" sibTransId="{2BC90DE9-AECF-B941-9167-EE8BE096B6C9}"/>
    <dgm:cxn modelId="{1812D6B2-F473-5E4A-97A7-B43C39732B94}" type="presOf" srcId="{44DA4353-B15A-5045-8EEE-C3215C9D820C}" destId="{A1B061FE-671D-554F-8694-BC98CEBBCA1F}" srcOrd="0" destOrd="0" presId="urn:microsoft.com/office/officeart/2005/8/layout/orgChart1"/>
    <dgm:cxn modelId="{703AADBD-75C9-084B-8FC0-59D941066E5E}" srcId="{96DADA8F-1ED6-7F49-8E0D-D164C15C02C9}" destId="{BA5B94BA-79EA-2945-8440-16AEABA9643A}" srcOrd="0" destOrd="0" parTransId="{C59097B2-B95E-644B-A4A1-7B2A1E9E59FE}" sibTransId="{9AE1FF73-FC31-1A44-9EDC-D37B465253CB}"/>
    <dgm:cxn modelId="{B06FF8C2-6C46-774C-BF11-E0D99AB39108}" type="presOf" srcId="{AE1C33F1-17E4-E943-8E48-66E226299790}" destId="{B15E05C7-CDDF-3946-B711-9E4F261C2330}" srcOrd="0" destOrd="0" presId="urn:microsoft.com/office/officeart/2005/8/layout/orgChart1"/>
    <dgm:cxn modelId="{C276F6D1-4599-FB4D-9040-2FB939109F17}" type="presOf" srcId="{CD52AD7A-A980-F040-8CB6-D184F48274D6}" destId="{140D62AC-409F-0D46-8268-1961807AD422}" srcOrd="0" destOrd="0" presId="urn:microsoft.com/office/officeart/2005/8/layout/orgChart1"/>
    <dgm:cxn modelId="{A32CA8D4-2AD2-CC49-9F63-885BB08DF38D}" srcId="{143A3DFC-EC1A-5740-9F31-3B27A03D555B}" destId="{AE1C33F1-17E4-E943-8E48-66E226299790}" srcOrd="0" destOrd="0" parTransId="{3450E496-89BF-C144-A824-694435B6C3AF}" sibTransId="{123F8E48-70B8-8447-9C1D-90305B45C729}"/>
    <dgm:cxn modelId="{8DAEFAD7-F4EE-284A-96DE-FA362B96B5F8}" type="presOf" srcId="{BA5B94BA-79EA-2945-8440-16AEABA9643A}" destId="{D74AAF24-BC27-4047-9979-089F121C99E8}" srcOrd="1" destOrd="0" presId="urn:microsoft.com/office/officeart/2005/8/layout/orgChart1"/>
    <dgm:cxn modelId="{DB93A7F0-1FF2-2541-8BF6-4A2A5CAAA39F}" type="presOf" srcId="{ADA1B25E-243C-564B-A36B-C7748F8827E7}" destId="{7984A491-E9D3-3A4F-8960-2E588FDB7D3E}" srcOrd="0" destOrd="0" presId="urn:microsoft.com/office/officeart/2005/8/layout/orgChart1"/>
    <dgm:cxn modelId="{E6445CF7-15CD-CA4D-9CC6-E65638BBC902}" type="presOf" srcId="{C3315709-7FE8-E343-93B4-D7D32CEFBFC4}" destId="{4C45728B-FFB7-F44F-83E3-A0331BCAA98B}" srcOrd="1" destOrd="0" presId="urn:microsoft.com/office/officeart/2005/8/layout/orgChart1"/>
    <dgm:cxn modelId="{976F1756-185A-A14A-9C6B-91152F92E40F}" type="presParOf" srcId="{9B2018E1-82DA-A44A-B53D-F2C462E3F3C8}" destId="{4E23E09D-CE2D-7545-AFB9-58A547682478}" srcOrd="0" destOrd="0" presId="urn:microsoft.com/office/officeart/2005/8/layout/orgChart1"/>
    <dgm:cxn modelId="{1994E677-904F-E44E-87CE-0FEF2C90D4D8}" type="presParOf" srcId="{4E23E09D-CE2D-7545-AFB9-58A547682478}" destId="{7D2313FC-4CD0-EF47-84EF-C42424AC185E}" srcOrd="0" destOrd="0" presId="urn:microsoft.com/office/officeart/2005/8/layout/orgChart1"/>
    <dgm:cxn modelId="{6BECCA7F-B500-5D4D-A3F6-7F2DF962C406}" type="presParOf" srcId="{7D2313FC-4CD0-EF47-84EF-C42424AC185E}" destId="{72E44EE5-DE30-6C40-B93F-2BCDC600E868}" srcOrd="0" destOrd="0" presId="urn:microsoft.com/office/officeart/2005/8/layout/orgChart1"/>
    <dgm:cxn modelId="{2CF7AE6E-7EBA-9543-9691-449C7D2087F0}" type="presParOf" srcId="{7D2313FC-4CD0-EF47-84EF-C42424AC185E}" destId="{4C45728B-FFB7-F44F-83E3-A0331BCAA98B}" srcOrd="1" destOrd="0" presId="urn:microsoft.com/office/officeart/2005/8/layout/orgChart1"/>
    <dgm:cxn modelId="{B8F67753-D747-6A40-A1AF-81DCE20DD836}" type="presParOf" srcId="{4E23E09D-CE2D-7545-AFB9-58A547682478}" destId="{A8DF3481-E8B3-CF49-AF45-9A77ECDA294F}" srcOrd="1" destOrd="0" presId="urn:microsoft.com/office/officeart/2005/8/layout/orgChart1"/>
    <dgm:cxn modelId="{FBA13C0B-CFA9-6A47-9E7B-505CD6C065BF}" type="presParOf" srcId="{A8DF3481-E8B3-CF49-AF45-9A77ECDA294F}" destId="{7984A491-E9D3-3A4F-8960-2E588FDB7D3E}" srcOrd="0" destOrd="0" presId="urn:microsoft.com/office/officeart/2005/8/layout/orgChart1"/>
    <dgm:cxn modelId="{68794700-EEBA-FA4F-93F5-2609E2C6BA15}" type="presParOf" srcId="{A8DF3481-E8B3-CF49-AF45-9A77ECDA294F}" destId="{28C176FD-2DCC-0B4B-B054-B34CC6F3F8D3}" srcOrd="1" destOrd="0" presId="urn:microsoft.com/office/officeart/2005/8/layout/orgChart1"/>
    <dgm:cxn modelId="{F01E6797-C908-324B-A9ED-1E94DE9CCB1A}" type="presParOf" srcId="{28C176FD-2DCC-0B4B-B054-B34CC6F3F8D3}" destId="{1D6D06ED-00DF-5E48-A658-CCCFC008D1DC}" srcOrd="0" destOrd="0" presId="urn:microsoft.com/office/officeart/2005/8/layout/orgChart1"/>
    <dgm:cxn modelId="{4DD2017F-2725-7142-8F9B-74775012D5D5}" type="presParOf" srcId="{1D6D06ED-00DF-5E48-A658-CCCFC008D1DC}" destId="{78DC44DC-9E5D-D940-9AE6-8343B4214DC1}" srcOrd="0" destOrd="0" presId="urn:microsoft.com/office/officeart/2005/8/layout/orgChart1"/>
    <dgm:cxn modelId="{898033B9-6FA9-CA4D-BFD0-3F40A9217F4B}" type="presParOf" srcId="{1D6D06ED-00DF-5E48-A658-CCCFC008D1DC}" destId="{71BF7C9F-D709-024C-B9CF-5F35A86F9806}" srcOrd="1" destOrd="0" presId="urn:microsoft.com/office/officeart/2005/8/layout/orgChart1"/>
    <dgm:cxn modelId="{8B836F86-0691-A946-800D-6180748749A7}" type="presParOf" srcId="{28C176FD-2DCC-0B4B-B054-B34CC6F3F8D3}" destId="{4534D1F5-0959-8C4D-BE16-7B32AA0B13D7}" srcOrd="1" destOrd="0" presId="urn:microsoft.com/office/officeart/2005/8/layout/orgChart1"/>
    <dgm:cxn modelId="{1493D0BC-6278-AA44-955D-54FB17D95F33}" type="presParOf" srcId="{4534D1F5-0959-8C4D-BE16-7B32AA0B13D7}" destId="{FCD59484-C4C6-6246-BCBE-B35A2335D196}" srcOrd="0" destOrd="0" presId="urn:microsoft.com/office/officeart/2005/8/layout/orgChart1"/>
    <dgm:cxn modelId="{8282D4DA-A5FD-3A42-BFFF-14828C712DA7}" type="presParOf" srcId="{4534D1F5-0959-8C4D-BE16-7B32AA0B13D7}" destId="{03BAD61C-1858-704F-BE47-8B202808A58B}" srcOrd="1" destOrd="0" presId="urn:microsoft.com/office/officeart/2005/8/layout/orgChart1"/>
    <dgm:cxn modelId="{C38A547E-B447-2242-AF2E-5A2878F0F0E0}" type="presParOf" srcId="{03BAD61C-1858-704F-BE47-8B202808A58B}" destId="{634F4BCE-18BA-F34D-9F07-165B9905230B}" srcOrd="0" destOrd="0" presId="urn:microsoft.com/office/officeart/2005/8/layout/orgChart1"/>
    <dgm:cxn modelId="{5D2442DE-4392-994B-BDF3-85CB70054D6B}" type="presParOf" srcId="{634F4BCE-18BA-F34D-9F07-165B9905230B}" destId="{B15E05C7-CDDF-3946-B711-9E4F261C2330}" srcOrd="0" destOrd="0" presId="urn:microsoft.com/office/officeart/2005/8/layout/orgChart1"/>
    <dgm:cxn modelId="{EDE95DAF-5182-FE4F-8B68-12FB401DB0C3}" type="presParOf" srcId="{634F4BCE-18BA-F34D-9F07-165B9905230B}" destId="{BF3A0949-3B6C-284D-9DE6-D94E25079F74}" srcOrd="1" destOrd="0" presId="urn:microsoft.com/office/officeart/2005/8/layout/orgChart1"/>
    <dgm:cxn modelId="{889CE961-1D6D-0445-BC46-4C2DFD9E54C9}" type="presParOf" srcId="{03BAD61C-1858-704F-BE47-8B202808A58B}" destId="{46E1FBB0-0D95-3D45-B78A-1F4D8B6AD280}" srcOrd="1" destOrd="0" presId="urn:microsoft.com/office/officeart/2005/8/layout/orgChart1"/>
    <dgm:cxn modelId="{C08C2E7F-0C3B-B04E-92CD-8DC96A38BCB8}" type="presParOf" srcId="{03BAD61C-1858-704F-BE47-8B202808A58B}" destId="{97AF52B2-1152-3A45-8777-33284BEF566A}" srcOrd="2" destOrd="0" presId="urn:microsoft.com/office/officeart/2005/8/layout/orgChart1"/>
    <dgm:cxn modelId="{9AD519FA-D7D7-7F46-8358-905701CA0E04}" type="presParOf" srcId="{4534D1F5-0959-8C4D-BE16-7B32AA0B13D7}" destId="{A1B061FE-671D-554F-8694-BC98CEBBCA1F}" srcOrd="2" destOrd="0" presId="urn:microsoft.com/office/officeart/2005/8/layout/orgChart1"/>
    <dgm:cxn modelId="{4B7D30A3-223D-B74C-97CB-33FD40AA9584}" type="presParOf" srcId="{4534D1F5-0959-8C4D-BE16-7B32AA0B13D7}" destId="{2BC95878-48EB-A945-ACFF-7AF135C89DBE}" srcOrd="3" destOrd="0" presId="urn:microsoft.com/office/officeart/2005/8/layout/orgChart1"/>
    <dgm:cxn modelId="{630EACAC-0ECE-E649-B0EC-AF29C82EA680}" type="presParOf" srcId="{2BC95878-48EB-A945-ACFF-7AF135C89DBE}" destId="{66B1622B-B847-E147-9B5D-0D284B7A40C9}" srcOrd="0" destOrd="0" presId="urn:microsoft.com/office/officeart/2005/8/layout/orgChart1"/>
    <dgm:cxn modelId="{DBAA810D-5496-DF4D-8D34-CA90AC0E938B}" type="presParOf" srcId="{66B1622B-B847-E147-9B5D-0D284B7A40C9}" destId="{7093380F-613A-5446-8B6F-C342018C56CF}" srcOrd="0" destOrd="0" presId="urn:microsoft.com/office/officeart/2005/8/layout/orgChart1"/>
    <dgm:cxn modelId="{0D9EB98B-503A-0D4F-838D-3ACE765ED344}" type="presParOf" srcId="{66B1622B-B847-E147-9B5D-0D284B7A40C9}" destId="{BFF1234A-DB67-8245-9F92-74764F91F397}" srcOrd="1" destOrd="0" presId="urn:microsoft.com/office/officeart/2005/8/layout/orgChart1"/>
    <dgm:cxn modelId="{158E61E3-FCA7-BE42-A5E0-0D31C00F5A10}" type="presParOf" srcId="{2BC95878-48EB-A945-ACFF-7AF135C89DBE}" destId="{43B9BF55-F40B-F747-8FA6-A48CAF403886}" srcOrd="1" destOrd="0" presId="urn:microsoft.com/office/officeart/2005/8/layout/orgChart1"/>
    <dgm:cxn modelId="{CA462652-93BD-8A40-8154-7FDF0B14A6AC}" type="presParOf" srcId="{2BC95878-48EB-A945-ACFF-7AF135C89DBE}" destId="{9B6F158E-E5CE-9641-B2CD-72E36DEC67C5}" srcOrd="2" destOrd="0" presId="urn:microsoft.com/office/officeart/2005/8/layout/orgChart1"/>
    <dgm:cxn modelId="{00670CC4-8C8F-D048-AAEF-DB3D0918AA16}" type="presParOf" srcId="{28C176FD-2DCC-0B4B-B054-B34CC6F3F8D3}" destId="{185A581E-C62D-AC41-8D6C-3055E66526CB}" srcOrd="2" destOrd="0" presId="urn:microsoft.com/office/officeart/2005/8/layout/orgChart1"/>
    <dgm:cxn modelId="{A86AAE9C-8B8F-3C4E-AB02-1E1B2BEF1BE0}" type="presParOf" srcId="{A8DF3481-E8B3-CF49-AF45-9A77ECDA294F}" destId="{140D62AC-409F-0D46-8268-1961807AD422}" srcOrd="2" destOrd="0" presId="urn:microsoft.com/office/officeart/2005/8/layout/orgChart1"/>
    <dgm:cxn modelId="{239529A5-5B3E-024E-AA9D-8FD53081EA85}" type="presParOf" srcId="{A8DF3481-E8B3-CF49-AF45-9A77ECDA294F}" destId="{5981CE70-167F-444D-8B97-83E072CF54C5}" srcOrd="3" destOrd="0" presId="urn:microsoft.com/office/officeart/2005/8/layout/orgChart1"/>
    <dgm:cxn modelId="{DD032444-E096-084F-9F37-797D9FE50B53}" type="presParOf" srcId="{5981CE70-167F-444D-8B97-83E072CF54C5}" destId="{3820714A-42DB-7A4A-A969-690CA08C9117}" srcOrd="0" destOrd="0" presId="urn:microsoft.com/office/officeart/2005/8/layout/orgChart1"/>
    <dgm:cxn modelId="{119E1C75-B8F0-D94B-8B2A-E8D644416CDA}" type="presParOf" srcId="{3820714A-42DB-7A4A-A969-690CA08C9117}" destId="{BD9318A1-8C46-C749-8438-0B11128EB9C3}" srcOrd="0" destOrd="0" presId="urn:microsoft.com/office/officeart/2005/8/layout/orgChart1"/>
    <dgm:cxn modelId="{8DB9DA76-051F-3B4B-B890-F0B80B5B03FE}" type="presParOf" srcId="{3820714A-42DB-7A4A-A969-690CA08C9117}" destId="{2BB7BAA0-F2C8-614B-86F5-5E8835B10D44}" srcOrd="1" destOrd="0" presId="urn:microsoft.com/office/officeart/2005/8/layout/orgChart1"/>
    <dgm:cxn modelId="{72FB5601-5155-4649-86D6-40C1382E3575}" type="presParOf" srcId="{5981CE70-167F-444D-8B97-83E072CF54C5}" destId="{6B2B4AB8-4885-B847-A334-5C05F6B049C3}" srcOrd="1" destOrd="0" presId="urn:microsoft.com/office/officeart/2005/8/layout/orgChart1"/>
    <dgm:cxn modelId="{884C4D5A-3020-214C-8C2D-397D7B02A874}" type="presParOf" srcId="{6B2B4AB8-4885-B847-A334-5C05F6B049C3}" destId="{FD4ED2AE-25A5-C84E-A930-EB6E2E3A5770}" srcOrd="0" destOrd="0" presId="urn:microsoft.com/office/officeart/2005/8/layout/orgChart1"/>
    <dgm:cxn modelId="{29882C96-90B9-194F-81ED-BE78735A9EFB}" type="presParOf" srcId="{6B2B4AB8-4885-B847-A334-5C05F6B049C3}" destId="{1AE0F0B1-EDDD-7D48-9129-000687E02D3C}" srcOrd="1" destOrd="0" presId="urn:microsoft.com/office/officeart/2005/8/layout/orgChart1"/>
    <dgm:cxn modelId="{7902FEEF-792D-C644-808B-004A6BE56F03}" type="presParOf" srcId="{1AE0F0B1-EDDD-7D48-9129-000687E02D3C}" destId="{3B879838-17BC-0842-8B1D-121165EA4DBD}" srcOrd="0" destOrd="0" presId="urn:microsoft.com/office/officeart/2005/8/layout/orgChart1"/>
    <dgm:cxn modelId="{826CD2F2-2688-1A44-8220-8BA2308FEC88}" type="presParOf" srcId="{3B879838-17BC-0842-8B1D-121165EA4DBD}" destId="{920F21CF-B96C-064C-B32F-C683A5F82B8B}" srcOrd="0" destOrd="0" presId="urn:microsoft.com/office/officeart/2005/8/layout/orgChart1"/>
    <dgm:cxn modelId="{91FD3357-F41C-DF4D-A50C-AE8DAEC010B7}" type="presParOf" srcId="{3B879838-17BC-0842-8B1D-121165EA4DBD}" destId="{D74AAF24-BC27-4047-9979-089F121C99E8}" srcOrd="1" destOrd="0" presId="urn:microsoft.com/office/officeart/2005/8/layout/orgChart1"/>
    <dgm:cxn modelId="{6A8F32AF-2A18-3F4E-B062-D5B7C6C9CB59}" type="presParOf" srcId="{1AE0F0B1-EDDD-7D48-9129-000687E02D3C}" destId="{AC5EEDD1-9E2C-9146-8E38-35994E241B08}" srcOrd="1" destOrd="0" presId="urn:microsoft.com/office/officeart/2005/8/layout/orgChart1"/>
    <dgm:cxn modelId="{1166ED1A-99F5-9F45-93F9-F9E3B5996E6E}" type="presParOf" srcId="{1AE0F0B1-EDDD-7D48-9129-000687E02D3C}" destId="{C238EDAA-052A-D54D-82A9-0F6DA7828780}" srcOrd="2" destOrd="0" presId="urn:microsoft.com/office/officeart/2005/8/layout/orgChart1"/>
    <dgm:cxn modelId="{9792820C-0186-954F-B273-DB60514BD0F4}" type="presParOf" srcId="{6B2B4AB8-4885-B847-A334-5C05F6B049C3}" destId="{64E7AE68-3EA3-1B41-AC13-59973F20F573}" srcOrd="2" destOrd="0" presId="urn:microsoft.com/office/officeart/2005/8/layout/orgChart1"/>
    <dgm:cxn modelId="{B26D46B3-EFA8-BB40-BFBA-14D9A71355F9}" type="presParOf" srcId="{6B2B4AB8-4885-B847-A334-5C05F6B049C3}" destId="{0AA7B335-1086-F844-86D0-DDF1361084B5}" srcOrd="3" destOrd="0" presId="urn:microsoft.com/office/officeart/2005/8/layout/orgChart1"/>
    <dgm:cxn modelId="{89BD7F75-5F6D-914B-87EE-7880D3E85867}" type="presParOf" srcId="{0AA7B335-1086-F844-86D0-DDF1361084B5}" destId="{BF41C24A-6709-294C-813B-F35756436659}" srcOrd="0" destOrd="0" presId="urn:microsoft.com/office/officeart/2005/8/layout/orgChart1"/>
    <dgm:cxn modelId="{8A28D427-7F19-9144-A99F-108A28E96D3C}" type="presParOf" srcId="{BF41C24A-6709-294C-813B-F35756436659}" destId="{4F9BFE52-C82E-CA4E-837C-486CABEE2297}" srcOrd="0" destOrd="0" presId="urn:microsoft.com/office/officeart/2005/8/layout/orgChart1"/>
    <dgm:cxn modelId="{0A9EFA65-BAFC-5A40-94C3-CC65B7FF499D}" type="presParOf" srcId="{BF41C24A-6709-294C-813B-F35756436659}" destId="{A06FF1F7-B9E2-8249-B88F-F3FB4EC5E2B6}" srcOrd="1" destOrd="0" presId="urn:microsoft.com/office/officeart/2005/8/layout/orgChart1"/>
    <dgm:cxn modelId="{8ED16A6D-F682-6F45-9519-F886A5909DF4}" type="presParOf" srcId="{0AA7B335-1086-F844-86D0-DDF1361084B5}" destId="{0E66773B-9A1F-9D4C-9858-5D62CB2C8DB4}" srcOrd="1" destOrd="0" presId="urn:microsoft.com/office/officeart/2005/8/layout/orgChart1"/>
    <dgm:cxn modelId="{201F7324-E9AF-2144-ABA5-9350B389417C}" type="presParOf" srcId="{0AA7B335-1086-F844-86D0-DDF1361084B5}" destId="{8CD2439E-A3B0-864B-A518-F3A523335F7C}" srcOrd="2" destOrd="0" presId="urn:microsoft.com/office/officeart/2005/8/layout/orgChart1"/>
    <dgm:cxn modelId="{A554ECEA-46C0-134F-90A5-7F2573E323A5}" type="presParOf" srcId="{5981CE70-167F-444D-8B97-83E072CF54C5}" destId="{AFFF1014-6AB5-8B49-B82C-F940141A432A}" srcOrd="2" destOrd="0" presId="urn:microsoft.com/office/officeart/2005/8/layout/orgChart1"/>
    <dgm:cxn modelId="{56461D6F-0A58-FB4D-8DB5-CDBB16D8BC7B}" type="presParOf" srcId="{4E23E09D-CE2D-7545-AFB9-58A547682478}" destId="{58C8FC4E-5A00-304A-92F8-582F4544186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5D9B3DE-3446-AC4A-BEB5-96D67DCEA3F7}" type="doc">
      <dgm:prSet loTypeId="urn:microsoft.com/office/officeart/2005/8/layout/orgChart1" loCatId="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C3315709-7FE8-E343-93B4-D7D32CEFBFC4}">
      <dgm:prSet phldrT="[Metin]"/>
      <dgm:spPr/>
      <dgm:t>
        <a:bodyPr/>
        <a:lstStyle/>
        <a:p>
          <a:pPr rtl="0"/>
          <a:r>
            <a:rPr lang="tr-TR" dirty="0" err="1"/>
            <a:t>Primer</a:t>
          </a:r>
          <a:r>
            <a:rPr lang="tr-TR" dirty="0"/>
            <a:t> RT</a:t>
          </a:r>
        </a:p>
      </dgm:t>
    </dgm:pt>
    <dgm:pt modelId="{CC272F86-4C31-0A4A-B028-58D83E2151D2}" type="parTrans" cxnId="{BADCEF87-9D18-D74D-96FB-9CC6629733EC}">
      <dgm:prSet/>
      <dgm:spPr/>
      <dgm:t>
        <a:bodyPr/>
        <a:lstStyle/>
        <a:p>
          <a:endParaRPr lang="tr-TR"/>
        </a:p>
      </dgm:t>
    </dgm:pt>
    <dgm:pt modelId="{CAB6D984-E757-024D-9494-73B4CEC5096A}" type="sibTrans" cxnId="{BADCEF87-9D18-D74D-96FB-9CC6629733EC}">
      <dgm:prSet/>
      <dgm:spPr/>
      <dgm:t>
        <a:bodyPr/>
        <a:lstStyle/>
        <a:p>
          <a:endParaRPr lang="tr-TR"/>
        </a:p>
      </dgm:t>
    </dgm:pt>
    <dgm:pt modelId="{143A3DFC-EC1A-5740-9F31-3B27A03D555B}">
      <dgm:prSet/>
      <dgm:spPr/>
      <dgm:t>
        <a:bodyPr/>
        <a:lstStyle/>
        <a:p>
          <a:r>
            <a:rPr lang="tr-TR" dirty="0"/>
            <a:t>Konvansiyonel</a:t>
          </a:r>
        </a:p>
      </dgm:t>
    </dgm:pt>
    <dgm:pt modelId="{ADA1B25E-243C-564B-A36B-C7748F8827E7}" type="parTrans" cxnId="{8BFC0BB2-AE0E-BF42-B560-1D30E78E79BB}">
      <dgm:prSet/>
      <dgm:spPr/>
      <dgm:t>
        <a:bodyPr/>
        <a:lstStyle/>
        <a:p>
          <a:endParaRPr lang="tr-TR"/>
        </a:p>
      </dgm:t>
    </dgm:pt>
    <dgm:pt modelId="{2BC90DE9-AECF-B941-9167-EE8BE096B6C9}" type="sibTrans" cxnId="{8BFC0BB2-AE0E-BF42-B560-1D30E78E79BB}">
      <dgm:prSet/>
      <dgm:spPr/>
      <dgm:t>
        <a:bodyPr/>
        <a:lstStyle/>
        <a:p>
          <a:endParaRPr lang="tr-TR"/>
        </a:p>
      </dgm:t>
    </dgm:pt>
    <dgm:pt modelId="{96DADA8F-1ED6-7F49-8E0D-D164C15C02C9}">
      <dgm:prSet/>
      <dgm:spPr/>
      <dgm:t>
        <a:bodyPr/>
        <a:lstStyle/>
        <a:p>
          <a:r>
            <a:rPr lang="tr-TR" dirty="0"/>
            <a:t>SABR</a:t>
          </a:r>
        </a:p>
      </dgm:t>
    </dgm:pt>
    <dgm:pt modelId="{CD52AD7A-A980-F040-8CB6-D184F48274D6}" type="parTrans" cxnId="{56541BAE-2EB2-1749-B1CC-D074D0E85FF3}">
      <dgm:prSet/>
      <dgm:spPr/>
      <dgm:t>
        <a:bodyPr/>
        <a:lstStyle/>
        <a:p>
          <a:endParaRPr lang="tr-TR"/>
        </a:p>
      </dgm:t>
    </dgm:pt>
    <dgm:pt modelId="{4DC6A9ED-6026-C249-B5BC-EB9CCC5176E7}" type="sibTrans" cxnId="{56541BAE-2EB2-1749-B1CC-D074D0E85FF3}">
      <dgm:prSet/>
      <dgm:spPr/>
      <dgm:t>
        <a:bodyPr/>
        <a:lstStyle/>
        <a:p>
          <a:endParaRPr lang="tr-TR"/>
        </a:p>
      </dgm:t>
    </dgm:pt>
    <dgm:pt modelId="{AE1C33F1-17E4-E943-8E48-66E226299790}">
      <dgm:prSet/>
      <dgm:spPr/>
      <dgm:t>
        <a:bodyPr/>
        <a:lstStyle/>
        <a:p>
          <a:r>
            <a:rPr lang="tr-TR" b="0" dirty="0"/>
            <a:t>Konvansiyonel</a:t>
          </a:r>
        </a:p>
      </dgm:t>
    </dgm:pt>
    <dgm:pt modelId="{3450E496-89BF-C144-A824-694435B6C3AF}" type="parTrans" cxnId="{A32CA8D4-2AD2-CC49-9F63-885BB08DF38D}">
      <dgm:prSet/>
      <dgm:spPr/>
      <dgm:t>
        <a:bodyPr/>
        <a:lstStyle/>
        <a:p>
          <a:endParaRPr lang="tr-TR"/>
        </a:p>
      </dgm:t>
    </dgm:pt>
    <dgm:pt modelId="{123F8E48-70B8-8447-9C1D-90305B45C729}" type="sibTrans" cxnId="{A32CA8D4-2AD2-CC49-9F63-885BB08DF38D}">
      <dgm:prSet/>
      <dgm:spPr/>
      <dgm:t>
        <a:bodyPr/>
        <a:lstStyle/>
        <a:p>
          <a:endParaRPr lang="tr-TR"/>
        </a:p>
      </dgm:t>
    </dgm:pt>
    <dgm:pt modelId="{20B65EE2-4146-B04F-B194-C920306D1A26}">
      <dgm:prSet/>
      <dgm:spPr/>
      <dgm:t>
        <a:bodyPr/>
        <a:lstStyle/>
        <a:p>
          <a:r>
            <a:rPr lang="tr-TR" dirty="0"/>
            <a:t>SABR</a:t>
          </a:r>
        </a:p>
      </dgm:t>
    </dgm:pt>
    <dgm:pt modelId="{44DA4353-B15A-5045-8EEE-C3215C9D820C}" type="parTrans" cxnId="{13573844-C5CC-D448-A03F-E84DC38611AA}">
      <dgm:prSet/>
      <dgm:spPr/>
      <dgm:t>
        <a:bodyPr/>
        <a:lstStyle/>
        <a:p>
          <a:endParaRPr lang="tr-TR"/>
        </a:p>
      </dgm:t>
    </dgm:pt>
    <dgm:pt modelId="{2C729194-B19D-2F48-B27D-91CC5BD716ED}" type="sibTrans" cxnId="{13573844-C5CC-D448-A03F-E84DC38611AA}">
      <dgm:prSet/>
      <dgm:spPr/>
      <dgm:t>
        <a:bodyPr/>
        <a:lstStyle/>
        <a:p>
          <a:endParaRPr lang="tr-TR"/>
        </a:p>
      </dgm:t>
    </dgm:pt>
    <dgm:pt modelId="{9B2018E1-82DA-A44A-B53D-F2C462E3F3C8}" type="pres">
      <dgm:prSet presAssocID="{25D9B3DE-3446-AC4A-BEB5-96D67DCEA3F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E23E09D-CE2D-7545-AFB9-58A547682478}" type="pres">
      <dgm:prSet presAssocID="{C3315709-7FE8-E343-93B4-D7D32CEFBFC4}" presName="hierRoot1" presStyleCnt="0">
        <dgm:presLayoutVars>
          <dgm:hierBranch val="init"/>
        </dgm:presLayoutVars>
      </dgm:prSet>
      <dgm:spPr/>
    </dgm:pt>
    <dgm:pt modelId="{7D2313FC-4CD0-EF47-84EF-C42424AC185E}" type="pres">
      <dgm:prSet presAssocID="{C3315709-7FE8-E343-93B4-D7D32CEFBFC4}" presName="rootComposite1" presStyleCnt="0"/>
      <dgm:spPr/>
    </dgm:pt>
    <dgm:pt modelId="{72E44EE5-DE30-6C40-B93F-2BCDC600E868}" type="pres">
      <dgm:prSet presAssocID="{C3315709-7FE8-E343-93B4-D7D32CEFBFC4}" presName="rootText1" presStyleLbl="node0" presStyleIdx="0" presStyleCnt="1">
        <dgm:presLayoutVars>
          <dgm:chPref val="3"/>
        </dgm:presLayoutVars>
      </dgm:prSet>
      <dgm:spPr/>
    </dgm:pt>
    <dgm:pt modelId="{4C45728B-FFB7-F44F-83E3-A0331BCAA98B}" type="pres">
      <dgm:prSet presAssocID="{C3315709-7FE8-E343-93B4-D7D32CEFBFC4}" presName="rootConnector1" presStyleLbl="node1" presStyleIdx="0" presStyleCnt="0"/>
      <dgm:spPr/>
    </dgm:pt>
    <dgm:pt modelId="{A8DF3481-E8B3-CF49-AF45-9A77ECDA294F}" type="pres">
      <dgm:prSet presAssocID="{C3315709-7FE8-E343-93B4-D7D32CEFBFC4}" presName="hierChild2" presStyleCnt="0"/>
      <dgm:spPr/>
    </dgm:pt>
    <dgm:pt modelId="{7984A491-E9D3-3A4F-8960-2E588FDB7D3E}" type="pres">
      <dgm:prSet presAssocID="{ADA1B25E-243C-564B-A36B-C7748F8827E7}" presName="Name37" presStyleLbl="parChTrans1D2" presStyleIdx="0" presStyleCnt="2"/>
      <dgm:spPr/>
    </dgm:pt>
    <dgm:pt modelId="{28C176FD-2DCC-0B4B-B054-B34CC6F3F8D3}" type="pres">
      <dgm:prSet presAssocID="{143A3DFC-EC1A-5740-9F31-3B27A03D555B}" presName="hierRoot2" presStyleCnt="0">
        <dgm:presLayoutVars>
          <dgm:hierBranch val="init"/>
        </dgm:presLayoutVars>
      </dgm:prSet>
      <dgm:spPr/>
    </dgm:pt>
    <dgm:pt modelId="{1D6D06ED-00DF-5E48-A658-CCCFC008D1DC}" type="pres">
      <dgm:prSet presAssocID="{143A3DFC-EC1A-5740-9F31-3B27A03D555B}" presName="rootComposite" presStyleCnt="0"/>
      <dgm:spPr/>
    </dgm:pt>
    <dgm:pt modelId="{78DC44DC-9E5D-D940-9AE6-8343B4214DC1}" type="pres">
      <dgm:prSet presAssocID="{143A3DFC-EC1A-5740-9F31-3B27A03D555B}" presName="rootText" presStyleLbl="node2" presStyleIdx="0" presStyleCnt="2">
        <dgm:presLayoutVars>
          <dgm:chPref val="3"/>
        </dgm:presLayoutVars>
      </dgm:prSet>
      <dgm:spPr/>
    </dgm:pt>
    <dgm:pt modelId="{71BF7C9F-D709-024C-B9CF-5F35A86F9806}" type="pres">
      <dgm:prSet presAssocID="{143A3DFC-EC1A-5740-9F31-3B27A03D555B}" presName="rootConnector" presStyleLbl="node2" presStyleIdx="0" presStyleCnt="2"/>
      <dgm:spPr/>
    </dgm:pt>
    <dgm:pt modelId="{4534D1F5-0959-8C4D-BE16-7B32AA0B13D7}" type="pres">
      <dgm:prSet presAssocID="{143A3DFC-EC1A-5740-9F31-3B27A03D555B}" presName="hierChild4" presStyleCnt="0"/>
      <dgm:spPr/>
    </dgm:pt>
    <dgm:pt modelId="{FCD59484-C4C6-6246-BCBE-B35A2335D196}" type="pres">
      <dgm:prSet presAssocID="{3450E496-89BF-C144-A824-694435B6C3AF}" presName="Name37" presStyleLbl="parChTrans1D3" presStyleIdx="0" presStyleCnt="2"/>
      <dgm:spPr/>
    </dgm:pt>
    <dgm:pt modelId="{03BAD61C-1858-704F-BE47-8B202808A58B}" type="pres">
      <dgm:prSet presAssocID="{AE1C33F1-17E4-E943-8E48-66E226299790}" presName="hierRoot2" presStyleCnt="0">
        <dgm:presLayoutVars>
          <dgm:hierBranch val="init"/>
        </dgm:presLayoutVars>
      </dgm:prSet>
      <dgm:spPr/>
    </dgm:pt>
    <dgm:pt modelId="{634F4BCE-18BA-F34D-9F07-165B9905230B}" type="pres">
      <dgm:prSet presAssocID="{AE1C33F1-17E4-E943-8E48-66E226299790}" presName="rootComposite" presStyleCnt="0"/>
      <dgm:spPr/>
    </dgm:pt>
    <dgm:pt modelId="{B15E05C7-CDDF-3946-B711-9E4F261C2330}" type="pres">
      <dgm:prSet presAssocID="{AE1C33F1-17E4-E943-8E48-66E226299790}" presName="rootText" presStyleLbl="node3" presStyleIdx="0" presStyleCnt="2">
        <dgm:presLayoutVars>
          <dgm:chPref val="3"/>
        </dgm:presLayoutVars>
      </dgm:prSet>
      <dgm:spPr/>
    </dgm:pt>
    <dgm:pt modelId="{BF3A0949-3B6C-284D-9DE6-D94E25079F74}" type="pres">
      <dgm:prSet presAssocID="{AE1C33F1-17E4-E943-8E48-66E226299790}" presName="rootConnector" presStyleLbl="node3" presStyleIdx="0" presStyleCnt="2"/>
      <dgm:spPr/>
    </dgm:pt>
    <dgm:pt modelId="{46E1FBB0-0D95-3D45-B78A-1F4D8B6AD280}" type="pres">
      <dgm:prSet presAssocID="{AE1C33F1-17E4-E943-8E48-66E226299790}" presName="hierChild4" presStyleCnt="0"/>
      <dgm:spPr/>
    </dgm:pt>
    <dgm:pt modelId="{97AF52B2-1152-3A45-8777-33284BEF566A}" type="pres">
      <dgm:prSet presAssocID="{AE1C33F1-17E4-E943-8E48-66E226299790}" presName="hierChild5" presStyleCnt="0"/>
      <dgm:spPr/>
    </dgm:pt>
    <dgm:pt modelId="{A1B061FE-671D-554F-8694-BC98CEBBCA1F}" type="pres">
      <dgm:prSet presAssocID="{44DA4353-B15A-5045-8EEE-C3215C9D820C}" presName="Name37" presStyleLbl="parChTrans1D3" presStyleIdx="1" presStyleCnt="2"/>
      <dgm:spPr/>
    </dgm:pt>
    <dgm:pt modelId="{2BC95878-48EB-A945-ACFF-7AF135C89DBE}" type="pres">
      <dgm:prSet presAssocID="{20B65EE2-4146-B04F-B194-C920306D1A26}" presName="hierRoot2" presStyleCnt="0">
        <dgm:presLayoutVars>
          <dgm:hierBranch val="init"/>
        </dgm:presLayoutVars>
      </dgm:prSet>
      <dgm:spPr/>
    </dgm:pt>
    <dgm:pt modelId="{66B1622B-B847-E147-9B5D-0D284B7A40C9}" type="pres">
      <dgm:prSet presAssocID="{20B65EE2-4146-B04F-B194-C920306D1A26}" presName="rootComposite" presStyleCnt="0"/>
      <dgm:spPr/>
    </dgm:pt>
    <dgm:pt modelId="{7093380F-613A-5446-8B6F-C342018C56CF}" type="pres">
      <dgm:prSet presAssocID="{20B65EE2-4146-B04F-B194-C920306D1A26}" presName="rootText" presStyleLbl="node3" presStyleIdx="1" presStyleCnt="2" custScaleX="30177" custScaleY="64156">
        <dgm:presLayoutVars>
          <dgm:chPref val="3"/>
        </dgm:presLayoutVars>
      </dgm:prSet>
      <dgm:spPr/>
    </dgm:pt>
    <dgm:pt modelId="{BFF1234A-DB67-8245-9F92-74764F91F397}" type="pres">
      <dgm:prSet presAssocID="{20B65EE2-4146-B04F-B194-C920306D1A26}" presName="rootConnector" presStyleLbl="node3" presStyleIdx="1" presStyleCnt="2"/>
      <dgm:spPr/>
    </dgm:pt>
    <dgm:pt modelId="{43B9BF55-F40B-F747-8FA6-A48CAF403886}" type="pres">
      <dgm:prSet presAssocID="{20B65EE2-4146-B04F-B194-C920306D1A26}" presName="hierChild4" presStyleCnt="0"/>
      <dgm:spPr/>
    </dgm:pt>
    <dgm:pt modelId="{9B6F158E-E5CE-9641-B2CD-72E36DEC67C5}" type="pres">
      <dgm:prSet presAssocID="{20B65EE2-4146-B04F-B194-C920306D1A26}" presName="hierChild5" presStyleCnt="0"/>
      <dgm:spPr/>
    </dgm:pt>
    <dgm:pt modelId="{185A581E-C62D-AC41-8D6C-3055E66526CB}" type="pres">
      <dgm:prSet presAssocID="{143A3DFC-EC1A-5740-9F31-3B27A03D555B}" presName="hierChild5" presStyleCnt="0"/>
      <dgm:spPr/>
    </dgm:pt>
    <dgm:pt modelId="{140D62AC-409F-0D46-8268-1961807AD422}" type="pres">
      <dgm:prSet presAssocID="{CD52AD7A-A980-F040-8CB6-D184F48274D6}" presName="Name37" presStyleLbl="parChTrans1D2" presStyleIdx="1" presStyleCnt="2"/>
      <dgm:spPr/>
    </dgm:pt>
    <dgm:pt modelId="{5981CE70-167F-444D-8B97-83E072CF54C5}" type="pres">
      <dgm:prSet presAssocID="{96DADA8F-1ED6-7F49-8E0D-D164C15C02C9}" presName="hierRoot2" presStyleCnt="0">
        <dgm:presLayoutVars>
          <dgm:hierBranch val="init"/>
        </dgm:presLayoutVars>
      </dgm:prSet>
      <dgm:spPr/>
    </dgm:pt>
    <dgm:pt modelId="{3820714A-42DB-7A4A-A969-690CA08C9117}" type="pres">
      <dgm:prSet presAssocID="{96DADA8F-1ED6-7F49-8E0D-D164C15C02C9}" presName="rootComposite" presStyleCnt="0"/>
      <dgm:spPr/>
    </dgm:pt>
    <dgm:pt modelId="{BD9318A1-8C46-C749-8438-0B11128EB9C3}" type="pres">
      <dgm:prSet presAssocID="{96DADA8F-1ED6-7F49-8E0D-D164C15C02C9}" presName="rootText" presStyleLbl="node2" presStyleIdx="1" presStyleCnt="2">
        <dgm:presLayoutVars>
          <dgm:chPref val="3"/>
        </dgm:presLayoutVars>
      </dgm:prSet>
      <dgm:spPr/>
    </dgm:pt>
    <dgm:pt modelId="{2BB7BAA0-F2C8-614B-86F5-5E8835B10D44}" type="pres">
      <dgm:prSet presAssocID="{96DADA8F-1ED6-7F49-8E0D-D164C15C02C9}" presName="rootConnector" presStyleLbl="node2" presStyleIdx="1" presStyleCnt="2"/>
      <dgm:spPr/>
    </dgm:pt>
    <dgm:pt modelId="{6B2B4AB8-4885-B847-A334-5C05F6B049C3}" type="pres">
      <dgm:prSet presAssocID="{96DADA8F-1ED6-7F49-8E0D-D164C15C02C9}" presName="hierChild4" presStyleCnt="0"/>
      <dgm:spPr/>
    </dgm:pt>
    <dgm:pt modelId="{AFFF1014-6AB5-8B49-B82C-F940141A432A}" type="pres">
      <dgm:prSet presAssocID="{96DADA8F-1ED6-7F49-8E0D-D164C15C02C9}" presName="hierChild5" presStyleCnt="0"/>
      <dgm:spPr/>
    </dgm:pt>
    <dgm:pt modelId="{58C8FC4E-5A00-304A-92F8-582F45441860}" type="pres">
      <dgm:prSet presAssocID="{C3315709-7FE8-E343-93B4-D7D32CEFBFC4}" presName="hierChild3" presStyleCnt="0"/>
      <dgm:spPr/>
    </dgm:pt>
  </dgm:ptLst>
  <dgm:cxnLst>
    <dgm:cxn modelId="{C785B70A-2AD4-7A47-B684-5CA5213169D1}" type="presOf" srcId="{143A3DFC-EC1A-5740-9F31-3B27A03D555B}" destId="{71BF7C9F-D709-024C-B9CF-5F35A86F9806}" srcOrd="1" destOrd="0" presId="urn:microsoft.com/office/officeart/2005/8/layout/orgChart1"/>
    <dgm:cxn modelId="{9A54B61B-DA80-3341-A734-FC75F47C385D}" type="presOf" srcId="{AE1C33F1-17E4-E943-8E48-66E226299790}" destId="{BF3A0949-3B6C-284D-9DE6-D94E25079F74}" srcOrd="1" destOrd="0" presId="urn:microsoft.com/office/officeart/2005/8/layout/orgChart1"/>
    <dgm:cxn modelId="{D4A8E034-0871-BC47-AC29-B670A5A3FD57}" type="presOf" srcId="{143A3DFC-EC1A-5740-9F31-3B27A03D555B}" destId="{78DC44DC-9E5D-D940-9AE6-8343B4214DC1}" srcOrd="0" destOrd="0" presId="urn:microsoft.com/office/officeart/2005/8/layout/orgChart1"/>
    <dgm:cxn modelId="{04B8043C-C43B-3742-952C-9B81A90FFD90}" type="presOf" srcId="{96DADA8F-1ED6-7F49-8E0D-D164C15C02C9}" destId="{2BB7BAA0-F2C8-614B-86F5-5E8835B10D44}" srcOrd="1" destOrd="0" presId="urn:microsoft.com/office/officeart/2005/8/layout/orgChart1"/>
    <dgm:cxn modelId="{13573844-C5CC-D448-A03F-E84DC38611AA}" srcId="{143A3DFC-EC1A-5740-9F31-3B27A03D555B}" destId="{20B65EE2-4146-B04F-B194-C920306D1A26}" srcOrd="1" destOrd="0" parTransId="{44DA4353-B15A-5045-8EEE-C3215C9D820C}" sibTransId="{2C729194-B19D-2F48-B27D-91CC5BD716ED}"/>
    <dgm:cxn modelId="{08414750-272F-BB49-AFED-9D4E16648BAE}" type="presOf" srcId="{C3315709-7FE8-E343-93B4-D7D32CEFBFC4}" destId="{72E44EE5-DE30-6C40-B93F-2BCDC600E868}" srcOrd="0" destOrd="0" presId="urn:microsoft.com/office/officeart/2005/8/layout/orgChart1"/>
    <dgm:cxn modelId="{A0C1A95C-3122-EA4B-AC97-CBC167A872C3}" type="presOf" srcId="{96DADA8F-1ED6-7F49-8E0D-D164C15C02C9}" destId="{BD9318A1-8C46-C749-8438-0B11128EB9C3}" srcOrd="0" destOrd="0" presId="urn:microsoft.com/office/officeart/2005/8/layout/orgChart1"/>
    <dgm:cxn modelId="{C6FA8066-6B0E-914A-B14A-9A07F8F9B97E}" type="presOf" srcId="{20B65EE2-4146-B04F-B194-C920306D1A26}" destId="{BFF1234A-DB67-8245-9F92-74764F91F397}" srcOrd="1" destOrd="0" presId="urn:microsoft.com/office/officeart/2005/8/layout/orgChart1"/>
    <dgm:cxn modelId="{7831876D-5BFB-AB46-8456-A30EEF81390D}" type="presOf" srcId="{20B65EE2-4146-B04F-B194-C920306D1A26}" destId="{7093380F-613A-5446-8B6F-C342018C56CF}" srcOrd="0" destOrd="0" presId="urn:microsoft.com/office/officeart/2005/8/layout/orgChart1"/>
    <dgm:cxn modelId="{3EB86079-D097-274D-BBF8-FDC011085908}" type="presOf" srcId="{25D9B3DE-3446-AC4A-BEB5-96D67DCEA3F7}" destId="{9B2018E1-82DA-A44A-B53D-F2C462E3F3C8}" srcOrd="0" destOrd="0" presId="urn:microsoft.com/office/officeart/2005/8/layout/orgChart1"/>
    <dgm:cxn modelId="{BADCEF87-9D18-D74D-96FB-9CC6629733EC}" srcId="{25D9B3DE-3446-AC4A-BEB5-96D67DCEA3F7}" destId="{C3315709-7FE8-E343-93B4-D7D32CEFBFC4}" srcOrd="0" destOrd="0" parTransId="{CC272F86-4C31-0A4A-B028-58D83E2151D2}" sibTransId="{CAB6D984-E757-024D-9494-73B4CEC5096A}"/>
    <dgm:cxn modelId="{00F04F93-401C-7A4F-90F2-EB98A1FA5BD3}" type="presOf" srcId="{3450E496-89BF-C144-A824-694435B6C3AF}" destId="{FCD59484-C4C6-6246-BCBE-B35A2335D196}" srcOrd="0" destOrd="0" presId="urn:microsoft.com/office/officeart/2005/8/layout/orgChart1"/>
    <dgm:cxn modelId="{56541BAE-2EB2-1749-B1CC-D074D0E85FF3}" srcId="{C3315709-7FE8-E343-93B4-D7D32CEFBFC4}" destId="{96DADA8F-1ED6-7F49-8E0D-D164C15C02C9}" srcOrd="1" destOrd="0" parTransId="{CD52AD7A-A980-F040-8CB6-D184F48274D6}" sibTransId="{4DC6A9ED-6026-C249-B5BC-EB9CCC5176E7}"/>
    <dgm:cxn modelId="{8BFC0BB2-AE0E-BF42-B560-1D30E78E79BB}" srcId="{C3315709-7FE8-E343-93B4-D7D32CEFBFC4}" destId="{143A3DFC-EC1A-5740-9F31-3B27A03D555B}" srcOrd="0" destOrd="0" parTransId="{ADA1B25E-243C-564B-A36B-C7748F8827E7}" sibTransId="{2BC90DE9-AECF-B941-9167-EE8BE096B6C9}"/>
    <dgm:cxn modelId="{1812D6B2-F473-5E4A-97A7-B43C39732B94}" type="presOf" srcId="{44DA4353-B15A-5045-8EEE-C3215C9D820C}" destId="{A1B061FE-671D-554F-8694-BC98CEBBCA1F}" srcOrd="0" destOrd="0" presId="urn:microsoft.com/office/officeart/2005/8/layout/orgChart1"/>
    <dgm:cxn modelId="{B06FF8C2-6C46-774C-BF11-E0D99AB39108}" type="presOf" srcId="{AE1C33F1-17E4-E943-8E48-66E226299790}" destId="{B15E05C7-CDDF-3946-B711-9E4F261C2330}" srcOrd="0" destOrd="0" presId="urn:microsoft.com/office/officeart/2005/8/layout/orgChart1"/>
    <dgm:cxn modelId="{C276F6D1-4599-FB4D-9040-2FB939109F17}" type="presOf" srcId="{CD52AD7A-A980-F040-8CB6-D184F48274D6}" destId="{140D62AC-409F-0D46-8268-1961807AD422}" srcOrd="0" destOrd="0" presId="urn:microsoft.com/office/officeart/2005/8/layout/orgChart1"/>
    <dgm:cxn modelId="{A32CA8D4-2AD2-CC49-9F63-885BB08DF38D}" srcId="{143A3DFC-EC1A-5740-9F31-3B27A03D555B}" destId="{AE1C33F1-17E4-E943-8E48-66E226299790}" srcOrd="0" destOrd="0" parTransId="{3450E496-89BF-C144-A824-694435B6C3AF}" sibTransId="{123F8E48-70B8-8447-9C1D-90305B45C729}"/>
    <dgm:cxn modelId="{DB93A7F0-1FF2-2541-8BF6-4A2A5CAAA39F}" type="presOf" srcId="{ADA1B25E-243C-564B-A36B-C7748F8827E7}" destId="{7984A491-E9D3-3A4F-8960-2E588FDB7D3E}" srcOrd="0" destOrd="0" presId="urn:microsoft.com/office/officeart/2005/8/layout/orgChart1"/>
    <dgm:cxn modelId="{E6445CF7-15CD-CA4D-9CC6-E65638BBC902}" type="presOf" srcId="{C3315709-7FE8-E343-93B4-D7D32CEFBFC4}" destId="{4C45728B-FFB7-F44F-83E3-A0331BCAA98B}" srcOrd="1" destOrd="0" presId="urn:microsoft.com/office/officeart/2005/8/layout/orgChart1"/>
    <dgm:cxn modelId="{976F1756-185A-A14A-9C6B-91152F92E40F}" type="presParOf" srcId="{9B2018E1-82DA-A44A-B53D-F2C462E3F3C8}" destId="{4E23E09D-CE2D-7545-AFB9-58A547682478}" srcOrd="0" destOrd="0" presId="urn:microsoft.com/office/officeart/2005/8/layout/orgChart1"/>
    <dgm:cxn modelId="{1994E677-904F-E44E-87CE-0FEF2C90D4D8}" type="presParOf" srcId="{4E23E09D-CE2D-7545-AFB9-58A547682478}" destId="{7D2313FC-4CD0-EF47-84EF-C42424AC185E}" srcOrd="0" destOrd="0" presId="urn:microsoft.com/office/officeart/2005/8/layout/orgChart1"/>
    <dgm:cxn modelId="{6BECCA7F-B500-5D4D-A3F6-7F2DF962C406}" type="presParOf" srcId="{7D2313FC-4CD0-EF47-84EF-C42424AC185E}" destId="{72E44EE5-DE30-6C40-B93F-2BCDC600E868}" srcOrd="0" destOrd="0" presId="urn:microsoft.com/office/officeart/2005/8/layout/orgChart1"/>
    <dgm:cxn modelId="{2CF7AE6E-7EBA-9543-9691-449C7D2087F0}" type="presParOf" srcId="{7D2313FC-4CD0-EF47-84EF-C42424AC185E}" destId="{4C45728B-FFB7-F44F-83E3-A0331BCAA98B}" srcOrd="1" destOrd="0" presId="urn:microsoft.com/office/officeart/2005/8/layout/orgChart1"/>
    <dgm:cxn modelId="{B8F67753-D747-6A40-A1AF-81DCE20DD836}" type="presParOf" srcId="{4E23E09D-CE2D-7545-AFB9-58A547682478}" destId="{A8DF3481-E8B3-CF49-AF45-9A77ECDA294F}" srcOrd="1" destOrd="0" presId="urn:microsoft.com/office/officeart/2005/8/layout/orgChart1"/>
    <dgm:cxn modelId="{FBA13C0B-CFA9-6A47-9E7B-505CD6C065BF}" type="presParOf" srcId="{A8DF3481-E8B3-CF49-AF45-9A77ECDA294F}" destId="{7984A491-E9D3-3A4F-8960-2E588FDB7D3E}" srcOrd="0" destOrd="0" presId="urn:microsoft.com/office/officeart/2005/8/layout/orgChart1"/>
    <dgm:cxn modelId="{68794700-EEBA-FA4F-93F5-2609E2C6BA15}" type="presParOf" srcId="{A8DF3481-E8B3-CF49-AF45-9A77ECDA294F}" destId="{28C176FD-2DCC-0B4B-B054-B34CC6F3F8D3}" srcOrd="1" destOrd="0" presId="urn:microsoft.com/office/officeart/2005/8/layout/orgChart1"/>
    <dgm:cxn modelId="{F01E6797-C908-324B-A9ED-1E94DE9CCB1A}" type="presParOf" srcId="{28C176FD-2DCC-0B4B-B054-B34CC6F3F8D3}" destId="{1D6D06ED-00DF-5E48-A658-CCCFC008D1DC}" srcOrd="0" destOrd="0" presId="urn:microsoft.com/office/officeart/2005/8/layout/orgChart1"/>
    <dgm:cxn modelId="{4DD2017F-2725-7142-8F9B-74775012D5D5}" type="presParOf" srcId="{1D6D06ED-00DF-5E48-A658-CCCFC008D1DC}" destId="{78DC44DC-9E5D-D940-9AE6-8343B4214DC1}" srcOrd="0" destOrd="0" presId="urn:microsoft.com/office/officeart/2005/8/layout/orgChart1"/>
    <dgm:cxn modelId="{898033B9-6FA9-CA4D-BFD0-3F40A9217F4B}" type="presParOf" srcId="{1D6D06ED-00DF-5E48-A658-CCCFC008D1DC}" destId="{71BF7C9F-D709-024C-B9CF-5F35A86F9806}" srcOrd="1" destOrd="0" presId="urn:microsoft.com/office/officeart/2005/8/layout/orgChart1"/>
    <dgm:cxn modelId="{8B836F86-0691-A946-800D-6180748749A7}" type="presParOf" srcId="{28C176FD-2DCC-0B4B-B054-B34CC6F3F8D3}" destId="{4534D1F5-0959-8C4D-BE16-7B32AA0B13D7}" srcOrd="1" destOrd="0" presId="urn:microsoft.com/office/officeart/2005/8/layout/orgChart1"/>
    <dgm:cxn modelId="{1493D0BC-6278-AA44-955D-54FB17D95F33}" type="presParOf" srcId="{4534D1F5-0959-8C4D-BE16-7B32AA0B13D7}" destId="{FCD59484-C4C6-6246-BCBE-B35A2335D196}" srcOrd="0" destOrd="0" presId="urn:microsoft.com/office/officeart/2005/8/layout/orgChart1"/>
    <dgm:cxn modelId="{8282D4DA-A5FD-3A42-BFFF-14828C712DA7}" type="presParOf" srcId="{4534D1F5-0959-8C4D-BE16-7B32AA0B13D7}" destId="{03BAD61C-1858-704F-BE47-8B202808A58B}" srcOrd="1" destOrd="0" presId="urn:microsoft.com/office/officeart/2005/8/layout/orgChart1"/>
    <dgm:cxn modelId="{C38A547E-B447-2242-AF2E-5A2878F0F0E0}" type="presParOf" srcId="{03BAD61C-1858-704F-BE47-8B202808A58B}" destId="{634F4BCE-18BA-F34D-9F07-165B9905230B}" srcOrd="0" destOrd="0" presId="urn:microsoft.com/office/officeart/2005/8/layout/orgChart1"/>
    <dgm:cxn modelId="{5D2442DE-4392-994B-BDF3-85CB70054D6B}" type="presParOf" srcId="{634F4BCE-18BA-F34D-9F07-165B9905230B}" destId="{B15E05C7-CDDF-3946-B711-9E4F261C2330}" srcOrd="0" destOrd="0" presId="urn:microsoft.com/office/officeart/2005/8/layout/orgChart1"/>
    <dgm:cxn modelId="{EDE95DAF-5182-FE4F-8B68-12FB401DB0C3}" type="presParOf" srcId="{634F4BCE-18BA-F34D-9F07-165B9905230B}" destId="{BF3A0949-3B6C-284D-9DE6-D94E25079F74}" srcOrd="1" destOrd="0" presId="urn:microsoft.com/office/officeart/2005/8/layout/orgChart1"/>
    <dgm:cxn modelId="{889CE961-1D6D-0445-BC46-4C2DFD9E54C9}" type="presParOf" srcId="{03BAD61C-1858-704F-BE47-8B202808A58B}" destId="{46E1FBB0-0D95-3D45-B78A-1F4D8B6AD280}" srcOrd="1" destOrd="0" presId="urn:microsoft.com/office/officeart/2005/8/layout/orgChart1"/>
    <dgm:cxn modelId="{C08C2E7F-0C3B-B04E-92CD-8DC96A38BCB8}" type="presParOf" srcId="{03BAD61C-1858-704F-BE47-8B202808A58B}" destId="{97AF52B2-1152-3A45-8777-33284BEF566A}" srcOrd="2" destOrd="0" presId="urn:microsoft.com/office/officeart/2005/8/layout/orgChart1"/>
    <dgm:cxn modelId="{9AD519FA-D7D7-7F46-8358-905701CA0E04}" type="presParOf" srcId="{4534D1F5-0959-8C4D-BE16-7B32AA0B13D7}" destId="{A1B061FE-671D-554F-8694-BC98CEBBCA1F}" srcOrd="2" destOrd="0" presId="urn:microsoft.com/office/officeart/2005/8/layout/orgChart1"/>
    <dgm:cxn modelId="{4B7D30A3-223D-B74C-97CB-33FD40AA9584}" type="presParOf" srcId="{4534D1F5-0959-8C4D-BE16-7B32AA0B13D7}" destId="{2BC95878-48EB-A945-ACFF-7AF135C89DBE}" srcOrd="3" destOrd="0" presId="urn:microsoft.com/office/officeart/2005/8/layout/orgChart1"/>
    <dgm:cxn modelId="{630EACAC-0ECE-E649-B0EC-AF29C82EA680}" type="presParOf" srcId="{2BC95878-48EB-A945-ACFF-7AF135C89DBE}" destId="{66B1622B-B847-E147-9B5D-0D284B7A40C9}" srcOrd="0" destOrd="0" presId="urn:microsoft.com/office/officeart/2005/8/layout/orgChart1"/>
    <dgm:cxn modelId="{DBAA810D-5496-DF4D-8D34-CA90AC0E938B}" type="presParOf" srcId="{66B1622B-B847-E147-9B5D-0D284B7A40C9}" destId="{7093380F-613A-5446-8B6F-C342018C56CF}" srcOrd="0" destOrd="0" presId="urn:microsoft.com/office/officeart/2005/8/layout/orgChart1"/>
    <dgm:cxn modelId="{0D9EB98B-503A-0D4F-838D-3ACE765ED344}" type="presParOf" srcId="{66B1622B-B847-E147-9B5D-0D284B7A40C9}" destId="{BFF1234A-DB67-8245-9F92-74764F91F397}" srcOrd="1" destOrd="0" presId="urn:microsoft.com/office/officeart/2005/8/layout/orgChart1"/>
    <dgm:cxn modelId="{158E61E3-FCA7-BE42-A5E0-0D31C00F5A10}" type="presParOf" srcId="{2BC95878-48EB-A945-ACFF-7AF135C89DBE}" destId="{43B9BF55-F40B-F747-8FA6-A48CAF403886}" srcOrd="1" destOrd="0" presId="urn:microsoft.com/office/officeart/2005/8/layout/orgChart1"/>
    <dgm:cxn modelId="{CA462652-93BD-8A40-8154-7FDF0B14A6AC}" type="presParOf" srcId="{2BC95878-48EB-A945-ACFF-7AF135C89DBE}" destId="{9B6F158E-E5CE-9641-B2CD-72E36DEC67C5}" srcOrd="2" destOrd="0" presId="urn:microsoft.com/office/officeart/2005/8/layout/orgChart1"/>
    <dgm:cxn modelId="{00670CC4-8C8F-D048-AAEF-DB3D0918AA16}" type="presParOf" srcId="{28C176FD-2DCC-0B4B-B054-B34CC6F3F8D3}" destId="{185A581E-C62D-AC41-8D6C-3055E66526CB}" srcOrd="2" destOrd="0" presId="urn:microsoft.com/office/officeart/2005/8/layout/orgChart1"/>
    <dgm:cxn modelId="{A86AAE9C-8B8F-3C4E-AB02-1E1B2BEF1BE0}" type="presParOf" srcId="{A8DF3481-E8B3-CF49-AF45-9A77ECDA294F}" destId="{140D62AC-409F-0D46-8268-1961807AD422}" srcOrd="2" destOrd="0" presId="urn:microsoft.com/office/officeart/2005/8/layout/orgChart1"/>
    <dgm:cxn modelId="{239529A5-5B3E-024E-AA9D-8FD53081EA85}" type="presParOf" srcId="{A8DF3481-E8B3-CF49-AF45-9A77ECDA294F}" destId="{5981CE70-167F-444D-8B97-83E072CF54C5}" srcOrd="3" destOrd="0" presId="urn:microsoft.com/office/officeart/2005/8/layout/orgChart1"/>
    <dgm:cxn modelId="{DD032444-E096-084F-9F37-797D9FE50B53}" type="presParOf" srcId="{5981CE70-167F-444D-8B97-83E072CF54C5}" destId="{3820714A-42DB-7A4A-A969-690CA08C9117}" srcOrd="0" destOrd="0" presId="urn:microsoft.com/office/officeart/2005/8/layout/orgChart1"/>
    <dgm:cxn modelId="{119E1C75-B8F0-D94B-8B2A-E8D644416CDA}" type="presParOf" srcId="{3820714A-42DB-7A4A-A969-690CA08C9117}" destId="{BD9318A1-8C46-C749-8438-0B11128EB9C3}" srcOrd="0" destOrd="0" presId="urn:microsoft.com/office/officeart/2005/8/layout/orgChart1"/>
    <dgm:cxn modelId="{8DB9DA76-051F-3B4B-B890-F0B80B5B03FE}" type="presParOf" srcId="{3820714A-42DB-7A4A-A969-690CA08C9117}" destId="{2BB7BAA0-F2C8-614B-86F5-5E8835B10D44}" srcOrd="1" destOrd="0" presId="urn:microsoft.com/office/officeart/2005/8/layout/orgChart1"/>
    <dgm:cxn modelId="{72FB5601-5155-4649-86D6-40C1382E3575}" type="presParOf" srcId="{5981CE70-167F-444D-8B97-83E072CF54C5}" destId="{6B2B4AB8-4885-B847-A334-5C05F6B049C3}" srcOrd="1" destOrd="0" presId="urn:microsoft.com/office/officeart/2005/8/layout/orgChart1"/>
    <dgm:cxn modelId="{A554ECEA-46C0-134F-90A5-7F2573E323A5}" type="presParOf" srcId="{5981CE70-167F-444D-8B97-83E072CF54C5}" destId="{AFFF1014-6AB5-8B49-B82C-F940141A432A}" srcOrd="2" destOrd="0" presId="urn:microsoft.com/office/officeart/2005/8/layout/orgChart1"/>
    <dgm:cxn modelId="{56461D6F-0A58-FB4D-8DB5-CDBB16D8BC7B}" type="presParOf" srcId="{4E23E09D-CE2D-7545-AFB9-58A547682478}" destId="{58C8FC4E-5A00-304A-92F8-582F4544186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5D9B3DE-3446-AC4A-BEB5-96D67DCEA3F7}" type="doc">
      <dgm:prSet loTypeId="urn:microsoft.com/office/officeart/2005/8/layout/orgChart1" loCatId="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C3315709-7FE8-E343-93B4-D7D32CEFBFC4}">
      <dgm:prSet phldrT="[Metin]"/>
      <dgm:spPr/>
      <dgm:t>
        <a:bodyPr/>
        <a:lstStyle/>
        <a:p>
          <a:pPr rtl="0"/>
          <a:r>
            <a:rPr lang="tr-TR" dirty="0" err="1"/>
            <a:t>Primer</a:t>
          </a:r>
          <a:r>
            <a:rPr lang="tr-TR" dirty="0"/>
            <a:t> RT</a:t>
          </a:r>
        </a:p>
      </dgm:t>
    </dgm:pt>
    <dgm:pt modelId="{CC272F86-4C31-0A4A-B028-58D83E2151D2}" type="parTrans" cxnId="{BADCEF87-9D18-D74D-96FB-9CC6629733EC}">
      <dgm:prSet/>
      <dgm:spPr/>
      <dgm:t>
        <a:bodyPr/>
        <a:lstStyle/>
        <a:p>
          <a:endParaRPr lang="tr-TR"/>
        </a:p>
      </dgm:t>
    </dgm:pt>
    <dgm:pt modelId="{CAB6D984-E757-024D-9494-73B4CEC5096A}" type="sibTrans" cxnId="{BADCEF87-9D18-D74D-96FB-9CC6629733EC}">
      <dgm:prSet/>
      <dgm:spPr/>
      <dgm:t>
        <a:bodyPr/>
        <a:lstStyle/>
        <a:p>
          <a:endParaRPr lang="tr-TR"/>
        </a:p>
      </dgm:t>
    </dgm:pt>
    <dgm:pt modelId="{143A3DFC-EC1A-5740-9F31-3B27A03D555B}">
      <dgm:prSet/>
      <dgm:spPr/>
      <dgm:t>
        <a:bodyPr/>
        <a:lstStyle/>
        <a:p>
          <a:r>
            <a:rPr lang="tr-TR" dirty="0"/>
            <a:t>Konvansiyonel</a:t>
          </a:r>
        </a:p>
      </dgm:t>
    </dgm:pt>
    <dgm:pt modelId="{ADA1B25E-243C-564B-A36B-C7748F8827E7}" type="parTrans" cxnId="{8BFC0BB2-AE0E-BF42-B560-1D30E78E79BB}">
      <dgm:prSet/>
      <dgm:spPr/>
      <dgm:t>
        <a:bodyPr/>
        <a:lstStyle/>
        <a:p>
          <a:endParaRPr lang="tr-TR"/>
        </a:p>
      </dgm:t>
    </dgm:pt>
    <dgm:pt modelId="{2BC90DE9-AECF-B941-9167-EE8BE096B6C9}" type="sibTrans" cxnId="{8BFC0BB2-AE0E-BF42-B560-1D30E78E79BB}">
      <dgm:prSet/>
      <dgm:spPr/>
      <dgm:t>
        <a:bodyPr/>
        <a:lstStyle/>
        <a:p>
          <a:endParaRPr lang="tr-TR"/>
        </a:p>
      </dgm:t>
    </dgm:pt>
    <dgm:pt modelId="{96DADA8F-1ED6-7F49-8E0D-D164C15C02C9}">
      <dgm:prSet/>
      <dgm:spPr/>
      <dgm:t>
        <a:bodyPr/>
        <a:lstStyle/>
        <a:p>
          <a:r>
            <a:rPr lang="tr-TR" dirty="0"/>
            <a:t>SABR (%15)</a:t>
          </a:r>
        </a:p>
      </dgm:t>
    </dgm:pt>
    <dgm:pt modelId="{CD52AD7A-A980-F040-8CB6-D184F48274D6}" type="parTrans" cxnId="{56541BAE-2EB2-1749-B1CC-D074D0E85FF3}">
      <dgm:prSet/>
      <dgm:spPr/>
      <dgm:t>
        <a:bodyPr/>
        <a:lstStyle/>
        <a:p>
          <a:endParaRPr lang="tr-TR"/>
        </a:p>
      </dgm:t>
    </dgm:pt>
    <dgm:pt modelId="{4DC6A9ED-6026-C249-B5BC-EB9CCC5176E7}" type="sibTrans" cxnId="{56541BAE-2EB2-1749-B1CC-D074D0E85FF3}">
      <dgm:prSet/>
      <dgm:spPr/>
      <dgm:t>
        <a:bodyPr/>
        <a:lstStyle/>
        <a:p>
          <a:endParaRPr lang="tr-TR"/>
        </a:p>
      </dgm:t>
    </dgm:pt>
    <dgm:pt modelId="{79D70AD8-B2B4-2247-B53C-7F20517893C1}">
      <dgm:prSet/>
      <dgm:spPr/>
      <dgm:t>
        <a:bodyPr/>
        <a:lstStyle/>
        <a:p>
          <a:r>
            <a:rPr lang="tr-TR" dirty="0"/>
            <a:t>SABR</a:t>
          </a:r>
        </a:p>
      </dgm:t>
    </dgm:pt>
    <dgm:pt modelId="{18AFC0D9-C0D4-A44F-B1EE-51FFB3561BBB}" type="parTrans" cxnId="{70388893-C8DC-8D4E-BFBE-4D28D4684D64}">
      <dgm:prSet/>
      <dgm:spPr/>
      <dgm:t>
        <a:bodyPr/>
        <a:lstStyle/>
        <a:p>
          <a:endParaRPr lang="tr-TR"/>
        </a:p>
      </dgm:t>
    </dgm:pt>
    <dgm:pt modelId="{8C215C89-E254-884B-B5F6-BA46CFA81EB5}" type="sibTrans" cxnId="{70388893-C8DC-8D4E-BFBE-4D28D4684D64}">
      <dgm:prSet/>
      <dgm:spPr/>
      <dgm:t>
        <a:bodyPr/>
        <a:lstStyle/>
        <a:p>
          <a:endParaRPr lang="tr-TR"/>
        </a:p>
      </dgm:t>
    </dgm:pt>
    <dgm:pt modelId="{2B548E67-5673-3D4B-BBA7-E063BC107FB5}">
      <dgm:prSet/>
      <dgm:spPr/>
      <dgm:t>
        <a:bodyPr/>
        <a:lstStyle/>
        <a:p>
          <a:pPr rtl="0"/>
          <a:r>
            <a:rPr lang="tr-TR" dirty="0"/>
            <a:t>SABR</a:t>
          </a:r>
        </a:p>
      </dgm:t>
    </dgm:pt>
    <dgm:pt modelId="{C1E95CD1-E6D9-3C47-90EE-91B67F252A30}" type="parTrans" cxnId="{162C32C0-FB6E-FC4D-B780-DF5F96A25951}">
      <dgm:prSet/>
      <dgm:spPr/>
      <dgm:t>
        <a:bodyPr/>
        <a:lstStyle/>
        <a:p>
          <a:endParaRPr lang="tr-TR"/>
        </a:p>
      </dgm:t>
    </dgm:pt>
    <dgm:pt modelId="{B6BB2428-035E-C14D-B8D3-BE3EE3822C3D}" type="sibTrans" cxnId="{162C32C0-FB6E-FC4D-B780-DF5F96A25951}">
      <dgm:prSet/>
      <dgm:spPr/>
      <dgm:t>
        <a:bodyPr/>
        <a:lstStyle/>
        <a:p>
          <a:endParaRPr lang="tr-TR"/>
        </a:p>
      </dgm:t>
    </dgm:pt>
    <dgm:pt modelId="{9B2018E1-82DA-A44A-B53D-F2C462E3F3C8}" type="pres">
      <dgm:prSet presAssocID="{25D9B3DE-3446-AC4A-BEB5-96D67DCEA3F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E23E09D-CE2D-7545-AFB9-58A547682478}" type="pres">
      <dgm:prSet presAssocID="{C3315709-7FE8-E343-93B4-D7D32CEFBFC4}" presName="hierRoot1" presStyleCnt="0">
        <dgm:presLayoutVars>
          <dgm:hierBranch val="init"/>
        </dgm:presLayoutVars>
      </dgm:prSet>
      <dgm:spPr/>
    </dgm:pt>
    <dgm:pt modelId="{7D2313FC-4CD0-EF47-84EF-C42424AC185E}" type="pres">
      <dgm:prSet presAssocID="{C3315709-7FE8-E343-93B4-D7D32CEFBFC4}" presName="rootComposite1" presStyleCnt="0"/>
      <dgm:spPr/>
    </dgm:pt>
    <dgm:pt modelId="{72E44EE5-DE30-6C40-B93F-2BCDC600E868}" type="pres">
      <dgm:prSet presAssocID="{C3315709-7FE8-E343-93B4-D7D32CEFBFC4}" presName="rootText1" presStyleLbl="node0" presStyleIdx="0" presStyleCnt="1">
        <dgm:presLayoutVars>
          <dgm:chPref val="3"/>
        </dgm:presLayoutVars>
      </dgm:prSet>
      <dgm:spPr/>
    </dgm:pt>
    <dgm:pt modelId="{4C45728B-FFB7-F44F-83E3-A0331BCAA98B}" type="pres">
      <dgm:prSet presAssocID="{C3315709-7FE8-E343-93B4-D7D32CEFBFC4}" presName="rootConnector1" presStyleLbl="node1" presStyleIdx="0" presStyleCnt="0"/>
      <dgm:spPr/>
    </dgm:pt>
    <dgm:pt modelId="{A8DF3481-E8B3-CF49-AF45-9A77ECDA294F}" type="pres">
      <dgm:prSet presAssocID="{C3315709-7FE8-E343-93B4-D7D32CEFBFC4}" presName="hierChild2" presStyleCnt="0"/>
      <dgm:spPr/>
    </dgm:pt>
    <dgm:pt modelId="{7984A491-E9D3-3A4F-8960-2E588FDB7D3E}" type="pres">
      <dgm:prSet presAssocID="{ADA1B25E-243C-564B-A36B-C7748F8827E7}" presName="Name37" presStyleLbl="parChTrans1D2" presStyleIdx="0" presStyleCnt="2"/>
      <dgm:spPr/>
    </dgm:pt>
    <dgm:pt modelId="{28C176FD-2DCC-0B4B-B054-B34CC6F3F8D3}" type="pres">
      <dgm:prSet presAssocID="{143A3DFC-EC1A-5740-9F31-3B27A03D555B}" presName="hierRoot2" presStyleCnt="0">
        <dgm:presLayoutVars>
          <dgm:hierBranch val="init"/>
        </dgm:presLayoutVars>
      </dgm:prSet>
      <dgm:spPr/>
    </dgm:pt>
    <dgm:pt modelId="{1D6D06ED-00DF-5E48-A658-CCCFC008D1DC}" type="pres">
      <dgm:prSet presAssocID="{143A3DFC-EC1A-5740-9F31-3B27A03D555B}" presName="rootComposite" presStyleCnt="0"/>
      <dgm:spPr/>
    </dgm:pt>
    <dgm:pt modelId="{78DC44DC-9E5D-D940-9AE6-8343B4214DC1}" type="pres">
      <dgm:prSet presAssocID="{143A3DFC-EC1A-5740-9F31-3B27A03D555B}" presName="rootText" presStyleLbl="node2" presStyleIdx="0" presStyleCnt="2">
        <dgm:presLayoutVars>
          <dgm:chPref val="3"/>
        </dgm:presLayoutVars>
      </dgm:prSet>
      <dgm:spPr/>
    </dgm:pt>
    <dgm:pt modelId="{71BF7C9F-D709-024C-B9CF-5F35A86F9806}" type="pres">
      <dgm:prSet presAssocID="{143A3DFC-EC1A-5740-9F31-3B27A03D555B}" presName="rootConnector" presStyleLbl="node2" presStyleIdx="0" presStyleCnt="2"/>
      <dgm:spPr/>
    </dgm:pt>
    <dgm:pt modelId="{4534D1F5-0959-8C4D-BE16-7B32AA0B13D7}" type="pres">
      <dgm:prSet presAssocID="{143A3DFC-EC1A-5740-9F31-3B27A03D555B}" presName="hierChild4" presStyleCnt="0"/>
      <dgm:spPr/>
    </dgm:pt>
    <dgm:pt modelId="{74C9CCEA-A13F-6746-9466-3D79B1192719}" type="pres">
      <dgm:prSet presAssocID="{C1E95CD1-E6D9-3C47-90EE-91B67F252A30}" presName="Name37" presStyleLbl="parChTrans1D3" presStyleIdx="0" presStyleCnt="2"/>
      <dgm:spPr/>
    </dgm:pt>
    <dgm:pt modelId="{2E431B8F-60FF-5D49-8CAF-87510F059B03}" type="pres">
      <dgm:prSet presAssocID="{2B548E67-5673-3D4B-BBA7-E063BC107FB5}" presName="hierRoot2" presStyleCnt="0">
        <dgm:presLayoutVars>
          <dgm:hierBranch val="init"/>
        </dgm:presLayoutVars>
      </dgm:prSet>
      <dgm:spPr/>
    </dgm:pt>
    <dgm:pt modelId="{186D6642-0195-D34F-8DD7-59E7A75F6A8B}" type="pres">
      <dgm:prSet presAssocID="{2B548E67-5673-3D4B-BBA7-E063BC107FB5}" presName="rootComposite" presStyleCnt="0"/>
      <dgm:spPr/>
    </dgm:pt>
    <dgm:pt modelId="{E66A6D62-696E-7246-A665-26FE6A93CBA3}" type="pres">
      <dgm:prSet presAssocID="{2B548E67-5673-3D4B-BBA7-E063BC107FB5}" presName="rootText" presStyleLbl="node3" presStyleIdx="0" presStyleCnt="2">
        <dgm:presLayoutVars>
          <dgm:chPref val="3"/>
        </dgm:presLayoutVars>
      </dgm:prSet>
      <dgm:spPr/>
    </dgm:pt>
    <dgm:pt modelId="{841C5CC5-214E-F74C-9ECE-2AF940B54E51}" type="pres">
      <dgm:prSet presAssocID="{2B548E67-5673-3D4B-BBA7-E063BC107FB5}" presName="rootConnector" presStyleLbl="node3" presStyleIdx="0" presStyleCnt="2"/>
      <dgm:spPr/>
    </dgm:pt>
    <dgm:pt modelId="{EBEC3F1C-31EA-784C-86EA-9099B10C60A8}" type="pres">
      <dgm:prSet presAssocID="{2B548E67-5673-3D4B-BBA7-E063BC107FB5}" presName="hierChild4" presStyleCnt="0"/>
      <dgm:spPr/>
    </dgm:pt>
    <dgm:pt modelId="{B677B6A4-86D1-044F-97BC-941495ECDC45}" type="pres">
      <dgm:prSet presAssocID="{2B548E67-5673-3D4B-BBA7-E063BC107FB5}" presName="hierChild5" presStyleCnt="0"/>
      <dgm:spPr/>
    </dgm:pt>
    <dgm:pt modelId="{185A581E-C62D-AC41-8D6C-3055E66526CB}" type="pres">
      <dgm:prSet presAssocID="{143A3DFC-EC1A-5740-9F31-3B27A03D555B}" presName="hierChild5" presStyleCnt="0"/>
      <dgm:spPr/>
    </dgm:pt>
    <dgm:pt modelId="{140D62AC-409F-0D46-8268-1961807AD422}" type="pres">
      <dgm:prSet presAssocID="{CD52AD7A-A980-F040-8CB6-D184F48274D6}" presName="Name37" presStyleLbl="parChTrans1D2" presStyleIdx="1" presStyleCnt="2"/>
      <dgm:spPr/>
    </dgm:pt>
    <dgm:pt modelId="{5981CE70-167F-444D-8B97-83E072CF54C5}" type="pres">
      <dgm:prSet presAssocID="{96DADA8F-1ED6-7F49-8E0D-D164C15C02C9}" presName="hierRoot2" presStyleCnt="0">
        <dgm:presLayoutVars>
          <dgm:hierBranch val="init"/>
        </dgm:presLayoutVars>
      </dgm:prSet>
      <dgm:spPr/>
    </dgm:pt>
    <dgm:pt modelId="{3820714A-42DB-7A4A-A969-690CA08C9117}" type="pres">
      <dgm:prSet presAssocID="{96DADA8F-1ED6-7F49-8E0D-D164C15C02C9}" presName="rootComposite" presStyleCnt="0"/>
      <dgm:spPr/>
    </dgm:pt>
    <dgm:pt modelId="{BD9318A1-8C46-C749-8438-0B11128EB9C3}" type="pres">
      <dgm:prSet presAssocID="{96DADA8F-1ED6-7F49-8E0D-D164C15C02C9}" presName="rootText" presStyleLbl="node2" presStyleIdx="1" presStyleCnt="2" custScaleX="76053" custScaleY="59129">
        <dgm:presLayoutVars>
          <dgm:chPref val="3"/>
        </dgm:presLayoutVars>
      </dgm:prSet>
      <dgm:spPr/>
    </dgm:pt>
    <dgm:pt modelId="{2BB7BAA0-F2C8-614B-86F5-5E8835B10D44}" type="pres">
      <dgm:prSet presAssocID="{96DADA8F-1ED6-7F49-8E0D-D164C15C02C9}" presName="rootConnector" presStyleLbl="node2" presStyleIdx="1" presStyleCnt="2"/>
      <dgm:spPr/>
    </dgm:pt>
    <dgm:pt modelId="{6B2B4AB8-4885-B847-A334-5C05F6B049C3}" type="pres">
      <dgm:prSet presAssocID="{96DADA8F-1ED6-7F49-8E0D-D164C15C02C9}" presName="hierChild4" presStyleCnt="0"/>
      <dgm:spPr/>
    </dgm:pt>
    <dgm:pt modelId="{64E7AE68-3EA3-1B41-AC13-59973F20F573}" type="pres">
      <dgm:prSet presAssocID="{18AFC0D9-C0D4-A44F-B1EE-51FFB3561BBB}" presName="Name37" presStyleLbl="parChTrans1D3" presStyleIdx="1" presStyleCnt="2"/>
      <dgm:spPr/>
    </dgm:pt>
    <dgm:pt modelId="{0AA7B335-1086-F844-86D0-DDF1361084B5}" type="pres">
      <dgm:prSet presAssocID="{79D70AD8-B2B4-2247-B53C-7F20517893C1}" presName="hierRoot2" presStyleCnt="0">
        <dgm:presLayoutVars>
          <dgm:hierBranch val="init"/>
        </dgm:presLayoutVars>
      </dgm:prSet>
      <dgm:spPr/>
    </dgm:pt>
    <dgm:pt modelId="{BF41C24A-6709-294C-813B-F35756436659}" type="pres">
      <dgm:prSet presAssocID="{79D70AD8-B2B4-2247-B53C-7F20517893C1}" presName="rootComposite" presStyleCnt="0"/>
      <dgm:spPr/>
    </dgm:pt>
    <dgm:pt modelId="{4F9BFE52-C82E-CA4E-837C-486CABEE2297}" type="pres">
      <dgm:prSet presAssocID="{79D70AD8-B2B4-2247-B53C-7F20517893C1}" presName="rootText" presStyleLbl="node3" presStyleIdx="1" presStyleCnt="2">
        <dgm:presLayoutVars>
          <dgm:chPref val="3"/>
        </dgm:presLayoutVars>
      </dgm:prSet>
      <dgm:spPr/>
    </dgm:pt>
    <dgm:pt modelId="{A06FF1F7-B9E2-8249-B88F-F3FB4EC5E2B6}" type="pres">
      <dgm:prSet presAssocID="{79D70AD8-B2B4-2247-B53C-7F20517893C1}" presName="rootConnector" presStyleLbl="node3" presStyleIdx="1" presStyleCnt="2"/>
      <dgm:spPr/>
    </dgm:pt>
    <dgm:pt modelId="{0E66773B-9A1F-9D4C-9858-5D62CB2C8DB4}" type="pres">
      <dgm:prSet presAssocID="{79D70AD8-B2B4-2247-B53C-7F20517893C1}" presName="hierChild4" presStyleCnt="0"/>
      <dgm:spPr/>
    </dgm:pt>
    <dgm:pt modelId="{8CD2439E-A3B0-864B-A518-F3A523335F7C}" type="pres">
      <dgm:prSet presAssocID="{79D70AD8-B2B4-2247-B53C-7F20517893C1}" presName="hierChild5" presStyleCnt="0"/>
      <dgm:spPr/>
    </dgm:pt>
    <dgm:pt modelId="{AFFF1014-6AB5-8B49-B82C-F940141A432A}" type="pres">
      <dgm:prSet presAssocID="{96DADA8F-1ED6-7F49-8E0D-D164C15C02C9}" presName="hierChild5" presStyleCnt="0"/>
      <dgm:spPr/>
    </dgm:pt>
    <dgm:pt modelId="{58C8FC4E-5A00-304A-92F8-582F45441860}" type="pres">
      <dgm:prSet presAssocID="{C3315709-7FE8-E343-93B4-D7D32CEFBFC4}" presName="hierChild3" presStyleCnt="0"/>
      <dgm:spPr/>
    </dgm:pt>
  </dgm:ptLst>
  <dgm:cxnLst>
    <dgm:cxn modelId="{C785B70A-2AD4-7A47-B684-5CA5213169D1}" type="presOf" srcId="{143A3DFC-EC1A-5740-9F31-3B27A03D555B}" destId="{71BF7C9F-D709-024C-B9CF-5F35A86F9806}" srcOrd="1" destOrd="0" presId="urn:microsoft.com/office/officeart/2005/8/layout/orgChart1"/>
    <dgm:cxn modelId="{D4A8E034-0871-BC47-AC29-B670A5A3FD57}" type="presOf" srcId="{143A3DFC-EC1A-5740-9F31-3B27A03D555B}" destId="{78DC44DC-9E5D-D940-9AE6-8343B4214DC1}" srcOrd="0" destOrd="0" presId="urn:microsoft.com/office/officeart/2005/8/layout/orgChart1"/>
    <dgm:cxn modelId="{04B8043C-C43B-3742-952C-9B81A90FFD90}" type="presOf" srcId="{96DADA8F-1ED6-7F49-8E0D-D164C15C02C9}" destId="{2BB7BAA0-F2C8-614B-86F5-5E8835B10D44}" srcOrd="1" destOrd="0" presId="urn:microsoft.com/office/officeart/2005/8/layout/orgChart1"/>
    <dgm:cxn modelId="{08414750-272F-BB49-AFED-9D4E16648BAE}" type="presOf" srcId="{C3315709-7FE8-E343-93B4-D7D32CEFBFC4}" destId="{72E44EE5-DE30-6C40-B93F-2BCDC600E868}" srcOrd="0" destOrd="0" presId="urn:microsoft.com/office/officeart/2005/8/layout/orgChart1"/>
    <dgm:cxn modelId="{A0C1A95C-3122-EA4B-AC97-CBC167A872C3}" type="presOf" srcId="{96DADA8F-1ED6-7F49-8E0D-D164C15C02C9}" destId="{BD9318A1-8C46-C749-8438-0B11128EB9C3}" srcOrd="0" destOrd="0" presId="urn:microsoft.com/office/officeart/2005/8/layout/orgChart1"/>
    <dgm:cxn modelId="{6ED1D26B-C833-B341-AA7C-166D3BC722D5}" type="presOf" srcId="{C1E95CD1-E6D9-3C47-90EE-91B67F252A30}" destId="{74C9CCEA-A13F-6746-9466-3D79B1192719}" srcOrd="0" destOrd="0" presId="urn:microsoft.com/office/officeart/2005/8/layout/orgChart1"/>
    <dgm:cxn modelId="{3EB86079-D097-274D-BBF8-FDC011085908}" type="presOf" srcId="{25D9B3DE-3446-AC4A-BEB5-96D67DCEA3F7}" destId="{9B2018E1-82DA-A44A-B53D-F2C462E3F3C8}" srcOrd="0" destOrd="0" presId="urn:microsoft.com/office/officeart/2005/8/layout/orgChart1"/>
    <dgm:cxn modelId="{44832283-EAFB-B54C-A6AC-80DC9013A441}" type="presOf" srcId="{18AFC0D9-C0D4-A44F-B1EE-51FFB3561BBB}" destId="{64E7AE68-3EA3-1B41-AC13-59973F20F573}" srcOrd="0" destOrd="0" presId="urn:microsoft.com/office/officeart/2005/8/layout/orgChart1"/>
    <dgm:cxn modelId="{BADCEF87-9D18-D74D-96FB-9CC6629733EC}" srcId="{25D9B3DE-3446-AC4A-BEB5-96D67DCEA3F7}" destId="{C3315709-7FE8-E343-93B4-D7D32CEFBFC4}" srcOrd="0" destOrd="0" parTransId="{CC272F86-4C31-0A4A-B028-58D83E2151D2}" sibTransId="{CAB6D984-E757-024D-9494-73B4CEC5096A}"/>
    <dgm:cxn modelId="{70388893-C8DC-8D4E-BFBE-4D28D4684D64}" srcId="{96DADA8F-1ED6-7F49-8E0D-D164C15C02C9}" destId="{79D70AD8-B2B4-2247-B53C-7F20517893C1}" srcOrd="0" destOrd="0" parTransId="{18AFC0D9-C0D4-A44F-B1EE-51FFB3561BBB}" sibTransId="{8C215C89-E254-884B-B5F6-BA46CFA81EB5}"/>
    <dgm:cxn modelId="{A954EB96-F33C-6043-8412-FF9B463BDF1B}" type="presOf" srcId="{79D70AD8-B2B4-2247-B53C-7F20517893C1}" destId="{A06FF1F7-B9E2-8249-B88F-F3FB4EC5E2B6}" srcOrd="1" destOrd="0" presId="urn:microsoft.com/office/officeart/2005/8/layout/orgChart1"/>
    <dgm:cxn modelId="{EE1BEEAC-779D-D64E-92B5-795751C7A785}" type="presOf" srcId="{79D70AD8-B2B4-2247-B53C-7F20517893C1}" destId="{4F9BFE52-C82E-CA4E-837C-486CABEE2297}" srcOrd="0" destOrd="0" presId="urn:microsoft.com/office/officeart/2005/8/layout/orgChart1"/>
    <dgm:cxn modelId="{56541BAE-2EB2-1749-B1CC-D074D0E85FF3}" srcId="{C3315709-7FE8-E343-93B4-D7D32CEFBFC4}" destId="{96DADA8F-1ED6-7F49-8E0D-D164C15C02C9}" srcOrd="1" destOrd="0" parTransId="{CD52AD7A-A980-F040-8CB6-D184F48274D6}" sibTransId="{4DC6A9ED-6026-C249-B5BC-EB9CCC5176E7}"/>
    <dgm:cxn modelId="{8BFC0BB2-AE0E-BF42-B560-1D30E78E79BB}" srcId="{C3315709-7FE8-E343-93B4-D7D32CEFBFC4}" destId="{143A3DFC-EC1A-5740-9F31-3B27A03D555B}" srcOrd="0" destOrd="0" parTransId="{ADA1B25E-243C-564B-A36B-C7748F8827E7}" sibTransId="{2BC90DE9-AECF-B941-9167-EE8BE096B6C9}"/>
    <dgm:cxn modelId="{162C32C0-FB6E-FC4D-B780-DF5F96A25951}" srcId="{143A3DFC-EC1A-5740-9F31-3B27A03D555B}" destId="{2B548E67-5673-3D4B-BBA7-E063BC107FB5}" srcOrd="0" destOrd="0" parTransId="{C1E95CD1-E6D9-3C47-90EE-91B67F252A30}" sibTransId="{B6BB2428-035E-C14D-B8D3-BE3EE3822C3D}"/>
    <dgm:cxn modelId="{C276F6D1-4599-FB4D-9040-2FB939109F17}" type="presOf" srcId="{CD52AD7A-A980-F040-8CB6-D184F48274D6}" destId="{140D62AC-409F-0D46-8268-1961807AD422}" srcOrd="0" destOrd="0" presId="urn:microsoft.com/office/officeart/2005/8/layout/orgChart1"/>
    <dgm:cxn modelId="{579457E0-D7F7-414D-8967-8D8FF128F29E}" type="presOf" srcId="{2B548E67-5673-3D4B-BBA7-E063BC107FB5}" destId="{E66A6D62-696E-7246-A665-26FE6A93CBA3}" srcOrd="0" destOrd="0" presId="urn:microsoft.com/office/officeart/2005/8/layout/orgChart1"/>
    <dgm:cxn modelId="{DB93A7F0-1FF2-2541-8BF6-4A2A5CAAA39F}" type="presOf" srcId="{ADA1B25E-243C-564B-A36B-C7748F8827E7}" destId="{7984A491-E9D3-3A4F-8960-2E588FDB7D3E}" srcOrd="0" destOrd="0" presId="urn:microsoft.com/office/officeart/2005/8/layout/orgChart1"/>
    <dgm:cxn modelId="{E6445CF7-15CD-CA4D-9CC6-E65638BBC902}" type="presOf" srcId="{C3315709-7FE8-E343-93B4-D7D32CEFBFC4}" destId="{4C45728B-FFB7-F44F-83E3-A0331BCAA98B}" srcOrd="1" destOrd="0" presId="urn:microsoft.com/office/officeart/2005/8/layout/orgChart1"/>
    <dgm:cxn modelId="{C0A1F5F9-8DE8-8F48-826D-CD04E2839173}" type="presOf" srcId="{2B548E67-5673-3D4B-BBA7-E063BC107FB5}" destId="{841C5CC5-214E-F74C-9ECE-2AF940B54E51}" srcOrd="1" destOrd="0" presId="urn:microsoft.com/office/officeart/2005/8/layout/orgChart1"/>
    <dgm:cxn modelId="{976F1756-185A-A14A-9C6B-91152F92E40F}" type="presParOf" srcId="{9B2018E1-82DA-A44A-B53D-F2C462E3F3C8}" destId="{4E23E09D-CE2D-7545-AFB9-58A547682478}" srcOrd="0" destOrd="0" presId="urn:microsoft.com/office/officeart/2005/8/layout/orgChart1"/>
    <dgm:cxn modelId="{1994E677-904F-E44E-87CE-0FEF2C90D4D8}" type="presParOf" srcId="{4E23E09D-CE2D-7545-AFB9-58A547682478}" destId="{7D2313FC-4CD0-EF47-84EF-C42424AC185E}" srcOrd="0" destOrd="0" presId="urn:microsoft.com/office/officeart/2005/8/layout/orgChart1"/>
    <dgm:cxn modelId="{6BECCA7F-B500-5D4D-A3F6-7F2DF962C406}" type="presParOf" srcId="{7D2313FC-4CD0-EF47-84EF-C42424AC185E}" destId="{72E44EE5-DE30-6C40-B93F-2BCDC600E868}" srcOrd="0" destOrd="0" presId="urn:microsoft.com/office/officeart/2005/8/layout/orgChart1"/>
    <dgm:cxn modelId="{2CF7AE6E-7EBA-9543-9691-449C7D2087F0}" type="presParOf" srcId="{7D2313FC-4CD0-EF47-84EF-C42424AC185E}" destId="{4C45728B-FFB7-F44F-83E3-A0331BCAA98B}" srcOrd="1" destOrd="0" presId="urn:microsoft.com/office/officeart/2005/8/layout/orgChart1"/>
    <dgm:cxn modelId="{B8F67753-D747-6A40-A1AF-81DCE20DD836}" type="presParOf" srcId="{4E23E09D-CE2D-7545-AFB9-58A547682478}" destId="{A8DF3481-E8B3-CF49-AF45-9A77ECDA294F}" srcOrd="1" destOrd="0" presId="urn:microsoft.com/office/officeart/2005/8/layout/orgChart1"/>
    <dgm:cxn modelId="{FBA13C0B-CFA9-6A47-9E7B-505CD6C065BF}" type="presParOf" srcId="{A8DF3481-E8B3-CF49-AF45-9A77ECDA294F}" destId="{7984A491-E9D3-3A4F-8960-2E588FDB7D3E}" srcOrd="0" destOrd="0" presId="urn:microsoft.com/office/officeart/2005/8/layout/orgChart1"/>
    <dgm:cxn modelId="{68794700-EEBA-FA4F-93F5-2609E2C6BA15}" type="presParOf" srcId="{A8DF3481-E8B3-CF49-AF45-9A77ECDA294F}" destId="{28C176FD-2DCC-0B4B-B054-B34CC6F3F8D3}" srcOrd="1" destOrd="0" presId="urn:microsoft.com/office/officeart/2005/8/layout/orgChart1"/>
    <dgm:cxn modelId="{F01E6797-C908-324B-A9ED-1E94DE9CCB1A}" type="presParOf" srcId="{28C176FD-2DCC-0B4B-B054-B34CC6F3F8D3}" destId="{1D6D06ED-00DF-5E48-A658-CCCFC008D1DC}" srcOrd="0" destOrd="0" presId="urn:microsoft.com/office/officeart/2005/8/layout/orgChart1"/>
    <dgm:cxn modelId="{4DD2017F-2725-7142-8F9B-74775012D5D5}" type="presParOf" srcId="{1D6D06ED-00DF-5E48-A658-CCCFC008D1DC}" destId="{78DC44DC-9E5D-D940-9AE6-8343B4214DC1}" srcOrd="0" destOrd="0" presId="urn:microsoft.com/office/officeart/2005/8/layout/orgChart1"/>
    <dgm:cxn modelId="{898033B9-6FA9-CA4D-BFD0-3F40A9217F4B}" type="presParOf" srcId="{1D6D06ED-00DF-5E48-A658-CCCFC008D1DC}" destId="{71BF7C9F-D709-024C-B9CF-5F35A86F9806}" srcOrd="1" destOrd="0" presId="urn:microsoft.com/office/officeart/2005/8/layout/orgChart1"/>
    <dgm:cxn modelId="{8B836F86-0691-A946-800D-6180748749A7}" type="presParOf" srcId="{28C176FD-2DCC-0B4B-B054-B34CC6F3F8D3}" destId="{4534D1F5-0959-8C4D-BE16-7B32AA0B13D7}" srcOrd="1" destOrd="0" presId="urn:microsoft.com/office/officeart/2005/8/layout/orgChart1"/>
    <dgm:cxn modelId="{88B711F7-414E-F643-B83E-5A8A0E274703}" type="presParOf" srcId="{4534D1F5-0959-8C4D-BE16-7B32AA0B13D7}" destId="{74C9CCEA-A13F-6746-9466-3D79B1192719}" srcOrd="0" destOrd="0" presId="urn:microsoft.com/office/officeart/2005/8/layout/orgChart1"/>
    <dgm:cxn modelId="{6206B686-9938-9047-8EFF-40A25A2A323A}" type="presParOf" srcId="{4534D1F5-0959-8C4D-BE16-7B32AA0B13D7}" destId="{2E431B8F-60FF-5D49-8CAF-87510F059B03}" srcOrd="1" destOrd="0" presId="urn:microsoft.com/office/officeart/2005/8/layout/orgChart1"/>
    <dgm:cxn modelId="{8E5ADA3E-1872-6248-B0D8-1BEA523232E0}" type="presParOf" srcId="{2E431B8F-60FF-5D49-8CAF-87510F059B03}" destId="{186D6642-0195-D34F-8DD7-59E7A75F6A8B}" srcOrd="0" destOrd="0" presId="urn:microsoft.com/office/officeart/2005/8/layout/orgChart1"/>
    <dgm:cxn modelId="{4001980B-D1FB-2D40-9B28-C1A5B2F5E6F2}" type="presParOf" srcId="{186D6642-0195-D34F-8DD7-59E7A75F6A8B}" destId="{E66A6D62-696E-7246-A665-26FE6A93CBA3}" srcOrd="0" destOrd="0" presId="urn:microsoft.com/office/officeart/2005/8/layout/orgChart1"/>
    <dgm:cxn modelId="{C77C819D-825F-694D-A1A1-9AB80429D2EC}" type="presParOf" srcId="{186D6642-0195-D34F-8DD7-59E7A75F6A8B}" destId="{841C5CC5-214E-F74C-9ECE-2AF940B54E51}" srcOrd="1" destOrd="0" presId="urn:microsoft.com/office/officeart/2005/8/layout/orgChart1"/>
    <dgm:cxn modelId="{7AFC4CF2-2CD6-984E-BE38-F16CCB88120F}" type="presParOf" srcId="{2E431B8F-60FF-5D49-8CAF-87510F059B03}" destId="{EBEC3F1C-31EA-784C-86EA-9099B10C60A8}" srcOrd="1" destOrd="0" presId="urn:microsoft.com/office/officeart/2005/8/layout/orgChart1"/>
    <dgm:cxn modelId="{96F22F0A-47FC-C14F-802E-D100AAFCEFFD}" type="presParOf" srcId="{2E431B8F-60FF-5D49-8CAF-87510F059B03}" destId="{B677B6A4-86D1-044F-97BC-941495ECDC45}" srcOrd="2" destOrd="0" presId="urn:microsoft.com/office/officeart/2005/8/layout/orgChart1"/>
    <dgm:cxn modelId="{00670CC4-8C8F-D048-AAEF-DB3D0918AA16}" type="presParOf" srcId="{28C176FD-2DCC-0B4B-B054-B34CC6F3F8D3}" destId="{185A581E-C62D-AC41-8D6C-3055E66526CB}" srcOrd="2" destOrd="0" presId="urn:microsoft.com/office/officeart/2005/8/layout/orgChart1"/>
    <dgm:cxn modelId="{A86AAE9C-8B8F-3C4E-AB02-1E1B2BEF1BE0}" type="presParOf" srcId="{A8DF3481-E8B3-CF49-AF45-9A77ECDA294F}" destId="{140D62AC-409F-0D46-8268-1961807AD422}" srcOrd="2" destOrd="0" presId="urn:microsoft.com/office/officeart/2005/8/layout/orgChart1"/>
    <dgm:cxn modelId="{239529A5-5B3E-024E-AA9D-8FD53081EA85}" type="presParOf" srcId="{A8DF3481-E8B3-CF49-AF45-9A77ECDA294F}" destId="{5981CE70-167F-444D-8B97-83E072CF54C5}" srcOrd="3" destOrd="0" presId="urn:microsoft.com/office/officeart/2005/8/layout/orgChart1"/>
    <dgm:cxn modelId="{DD032444-E096-084F-9F37-797D9FE50B53}" type="presParOf" srcId="{5981CE70-167F-444D-8B97-83E072CF54C5}" destId="{3820714A-42DB-7A4A-A969-690CA08C9117}" srcOrd="0" destOrd="0" presId="urn:microsoft.com/office/officeart/2005/8/layout/orgChart1"/>
    <dgm:cxn modelId="{119E1C75-B8F0-D94B-8B2A-E8D644416CDA}" type="presParOf" srcId="{3820714A-42DB-7A4A-A969-690CA08C9117}" destId="{BD9318A1-8C46-C749-8438-0B11128EB9C3}" srcOrd="0" destOrd="0" presId="urn:microsoft.com/office/officeart/2005/8/layout/orgChart1"/>
    <dgm:cxn modelId="{8DB9DA76-051F-3B4B-B890-F0B80B5B03FE}" type="presParOf" srcId="{3820714A-42DB-7A4A-A969-690CA08C9117}" destId="{2BB7BAA0-F2C8-614B-86F5-5E8835B10D44}" srcOrd="1" destOrd="0" presId="urn:microsoft.com/office/officeart/2005/8/layout/orgChart1"/>
    <dgm:cxn modelId="{72FB5601-5155-4649-86D6-40C1382E3575}" type="presParOf" srcId="{5981CE70-167F-444D-8B97-83E072CF54C5}" destId="{6B2B4AB8-4885-B847-A334-5C05F6B049C3}" srcOrd="1" destOrd="0" presId="urn:microsoft.com/office/officeart/2005/8/layout/orgChart1"/>
    <dgm:cxn modelId="{9792820C-0186-954F-B273-DB60514BD0F4}" type="presParOf" srcId="{6B2B4AB8-4885-B847-A334-5C05F6B049C3}" destId="{64E7AE68-3EA3-1B41-AC13-59973F20F573}" srcOrd="0" destOrd="0" presId="urn:microsoft.com/office/officeart/2005/8/layout/orgChart1"/>
    <dgm:cxn modelId="{B26D46B3-EFA8-BB40-BFBA-14D9A71355F9}" type="presParOf" srcId="{6B2B4AB8-4885-B847-A334-5C05F6B049C3}" destId="{0AA7B335-1086-F844-86D0-DDF1361084B5}" srcOrd="1" destOrd="0" presId="urn:microsoft.com/office/officeart/2005/8/layout/orgChart1"/>
    <dgm:cxn modelId="{89BD7F75-5F6D-914B-87EE-7880D3E85867}" type="presParOf" srcId="{0AA7B335-1086-F844-86D0-DDF1361084B5}" destId="{BF41C24A-6709-294C-813B-F35756436659}" srcOrd="0" destOrd="0" presId="urn:microsoft.com/office/officeart/2005/8/layout/orgChart1"/>
    <dgm:cxn modelId="{8A28D427-7F19-9144-A99F-108A28E96D3C}" type="presParOf" srcId="{BF41C24A-6709-294C-813B-F35756436659}" destId="{4F9BFE52-C82E-CA4E-837C-486CABEE2297}" srcOrd="0" destOrd="0" presId="urn:microsoft.com/office/officeart/2005/8/layout/orgChart1"/>
    <dgm:cxn modelId="{0A9EFA65-BAFC-5A40-94C3-CC65B7FF499D}" type="presParOf" srcId="{BF41C24A-6709-294C-813B-F35756436659}" destId="{A06FF1F7-B9E2-8249-B88F-F3FB4EC5E2B6}" srcOrd="1" destOrd="0" presId="urn:microsoft.com/office/officeart/2005/8/layout/orgChart1"/>
    <dgm:cxn modelId="{8ED16A6D-F682-6F45-9519-F886A5909DF4}" type="presParOf" srcId="{0AA7B335-1086-F844-86D0-DDF1361084B5}" destId="{0E66773B-9A1F-9D4C-9858-5D62CB2C8DB4}" srcOrd="1" destOrd="0" presId="urn:microsoft.com/office/officeart/2005/8/layout/orgChart1"/>
    <dgm:cxn modelId="{201F7324-E9AF-2144-ABA5-9350B389417C}" type="presParOf" srcId="{0AA7B335-1086-F844-86D0-DDF1361084B5}" destId="{8CD2439E-A3B0-864B-A518-F3A523335F7C}" srcOrd="2" destOrd="0" presId="urn:microsoft.com/office/officeart/2005/8/layout/orgChart1"/>
    <dgm:cxn modelId="{A554ECEA-46C0-134F-90A5-7F2573E323A5}" type="presParOf" srcId="{5981CE70-167F-444D-8B97-83E072CF54C5}" destId="{AFFF1014-6AB5-8B49-B82C-F940141A432A}" srcOrd="2" destOrd="0" presId="urn:microsoft.com/office/officeart/2005/8/layout/orgChart1"/>
    <dgm:cxn modelId="{56461D6F-0A58-FB4D-8DB5-CDBB16D8BC7B}" type="presParOf" srcId="{4E23E09D-CE2D-7545-AFB9-58A547682478}" destId="{58C8FC4E-5A00-304A-92F8-582F4544186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5D9B3DE-3446-AC4A-BEB5-96D67DCEA3F7}" type="doc">
      <dgm:prSet loTypeId="urn:microsoft.com/office/officeart/2005/8/layout/orgChart1" loCatId="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C3315709-7FE8-E343-93B4-D7D32CEFBFC4}">
      <dgm:prSet phldrT="[Metin]" custT="1"/>
      <dgm:spPr/>
      <dgm:t>
        <a:bodyPr/>
        <a:lstStyle/>
        <a:p>
          <a:pPr rtl="0"/>
          <a:r>
            <a:rPr lang="tr-TR" sz="2400" dirty="0" err="1"/>
            <a:t>Primer</a:t>
          </a:r>
          <a:r>
            <a:rPr lang="tr-TR" sz="2400" dirty="0"/>
            <a:t> RT</a:t>
          </a:r>
        </a:p>
      </dgm:t>
    </dgm:pt>
    <dgm:pt modelId="{CC272F86-4C31-0A4A-B028-58D83E2151D2}" type="parTrans" cxnId="{BADCEF87-9D18-D74D-96FB-9CC6629733EC}">
      <dgm:prSet/>
      <dgm:spPr/>
      <dgm:t>
        <a:bodyPr/>
        <a:lstStyle/>
        <a:p>
          <a:endParaRPr lang="tr-TR"/>
        </a:p>
      </dgm:t>
    </dgm:pt>
    <dgm:pt modelId="{CAB6D984-E757-024D-9494-73B4CEC5096A}" type="sibTrans" cxnId="{BADCEF87-9D18-D74D-96FB-9CC6629733EC}">
      <dgm:prSet/>
      <dgm:spPr/>
      <dgm:t>
        <a:bodyPr/>
        <a:lstStyle/>
        <a:p>
          <a:endParaRPr lang="tr-TR"/>
        </a:p>
      </dgm:t>
    </dgm:pt>
    <dgm:pt modelId="{143A3DFC-EC1A-5740-9F31-3B27A03D555B}">
      <dgm:prSet custT="1"/>
      <dgm:spPr/>
      <dgm:t>
        <a:bodyPr/>
        <a:lstStyle/>
        <a:p>
          <a:r>
            <a:rPr lang="tr-TR" sz="2400" dirty="0"/>
            <a:t>Konvansiyonel</a:t>
          </a:r>
        </a:p>
      </dgm:t>
    </dgm:pt>
    <dgm:pt modelId="{ADA1B25E-243C-564B-A36B-C7748F8827E7}" type="parTrans" cxnId="{8BFC0BB2-AE0E-BF42-B560-1D30E78E79BB}">
      <dgm:prSet/>
      <dgm:spPr/>
      <dgm:t>
        <a:bodyPr/>
        <a:lstStyle/>
        <a:p>
          <a:endParaRPr lang="tr-TR"/>
        </a:p>
      </dgm:t>
    </dgm:pt>
    <dgm:pt modelId="{2BC90DE9-AECF-B941-9167-EE8BE096B6C9}" type="sibTrans" cxnId="{8BFC0BB2-AE0E-BF42-B560-1D30E78E79BB}">
      <dgm:prSet/>
      <dgm:spPr/>
      <dgm:t>
        <a:bodyPr/>
        <a:lstStyle/>
        <a:p>
          <a:endParaRPr lang="tr-TR"/>
        </a:p>
      </dgm:t>
    </dgm:pt>
    <dgm:pt modelId="{96DADA8F-1ED6-7F49-8E0D-D164C15C02C9}">
      <dgm:prSet custT="1"/>
      <dgm:spPr/>
      <dgm:t>
        <a:bodyPr/>
        <a:lstStyle/>
        <a:p>
          <a:r>
            <a:rPr lang="tr-TR" sz="2400" dirty="0"/>
            <a:t>SABR</a:t>
          </a:r>
        </a:p>
      </dgm:t>
    </dgm:pt>
    <dgm:pt modelId="{CD52AD7A-A980-F040-8CB6-D184F48274D6}" type="parTrans" cxnId="{56541BAE-2EB2-1749-B1CC-D074D0E85FF3}">
      <dgm:prSet/>
      <dgm:spPr/>
      <dgm:t>
        <a:bodyPr/>
        <a:lstStyle/>
        <a:p>
          <a:endParaRPr lang="tr-TR"/>
        </a:p>
      </dgm:t>
    </dgm:pt>
    <dgm:pt modelId="{4DC6A9ED-6026-C249-B5BC-EB9CCC5176E7}" type="sibTrans" cxnId="{56541BAE-2EB2-1749-B1CC-D074D0E85FF3}">
      <dgm:prSet/>
      <dgm:spPr/>
      <dgm:t>
        <a:bodyPr/>
        <a:lstStyle/>
        <a:p>
          <a:endParaRPr lang="tr-TR"/>
        </a:p>
      </dgm:t>
    </dgm:pt>
    <dgm:pt modelId="{79D70AD8-B2B4-2247-B53C-7F20517893C1}">
      <dgm:prSet custT="1"/>
      <dgm:spPr/>
      <dgm:t>
        <a:bodyPr/>
        <a:lstStyle/>
        <a:p>
          <a:r>
            <a:rPr lang="tr-TR" sz="2400" dirty="0"/>
            <a:t>SABR</a:t>
          </a:r>
        </a:p>
      </dgm:t>
    </dgm:pt>
    <dgm:pt modelId="{18AFC0D9-C0D4-A44F-B1EE-51FFB3561BBB}" type="parTrans" cxnId="{70388893-C8DC-8D4E-BFBE-4D28D4684D64}">
      <dgm:prSet/>
      <dgm:spPr/>
      <dgm:t>
        <a:bodyPr/>
        <a:lstStyle/>
        <a:p>
          <a:endParaRPr lang="tr-TR"/>
        </a:p>
      </dgm:t>
    </dgm:pt>
    <dgm:pt modelId="{8C215C89-E254-884B-B5F6-BA46CFA81EB5}" type="sibTrans" cxnId="{70388893-C8DC-8D4E-BFBE-4D28D4684D64}">
      <dgm:prSet/>
      <dgm:spPr/>
      <dgm:t>
        <a:bodyPr/>
        <a:lstStyle/>
        <a:p>
          <a:endParaRPr lang="tr-TR"/>
        </a:p>
      </dgm:t>
    </dgm:pt>
    <dgm:pt modelId="{9B2018E1-82DA-A44A-B53D-F2C462E3F3C8}" type="pres">
      <dgm:prSet presAssocID="{25D9B3DE-3446-AC4A-BEB5-96D67DCEA3F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E23E09D-CE2D-7545-AFB9-58A547682478}" type="pres">
      <dgm:prSet presAssocID="{C3315709-7FE8-E343-93B4-D7D32CEFBFC4}" presName="hierRoot1" presStyleCnt="0">
        <dgm:presLayoutVars>
          <dgm:hierBranch val="init"/>
        </dgm:presLayoutVars>
      </dgm:prSet>
      <dgm:spPr/>
    </dgm:pt>
    <dgm:pt modelId="{7D2313FC-4CD0-EF47-84EF-C42424AC185E}" type="pres">
      <dgm:prSet presAssocID="{C3315709-7FE8-E343-93B4-D7D32CEFBFC4}" presName="rootComposite1" presStyleCnt="0"/>
      <dgm:spPr/>
    </dgm:pt>
    <dgm:pt modelId="{72E44EE5-DE30-6C40-B93F-2BCDC600E868}" type="pres">
      <dgm:prSet presAssocID="{C3315709-7FE8-E343-93B4-D7D32CEFBFC4}" presName="rootText1" presStyleLbl="node0" presStyleIdx="0" presStyleCnt="1">
        <dgm:presLayoutVars>
          <dgm:chPref val="3"/>
        </dgm:presLayoutVars>
      </dgm:prSet>
      <dgm:spPr/>
    </dgm:pt>
    <dgm:pt modelId="{4C45728B-FFB7-F44F-83E3-A0331BCAA98B}" type="pres">
      <dgm:prSet presAssocID="{C3315709-7FE8-E343-93B4-D7D32CEFBFC4}" presName="rootConnector1" presStyleLbl="node1" presStyleIdx="0" presStyleCnt="0"/>
      <dgm:spPr/>
    </dgm:pt>
    <dgm:pt modelId="{A8DF3481-E8B3-CF49-AF45-9A77ECDA294F}" type="pres">
      <dgm:prSet presAssocID="{C3315709-7FE8-E343-93B4-D7D32CEFBFC4}" presName="hierChild2" presStyleCnt="0"/>
      <dgm:spPr/>
    </dgm:pt>
    <dgm:pt modelId="{7984A491-E9D3-3A4F-8960-2E588FDB7D3E}" type="pres">
      <dgm:prSet presAssocID="{ADA1B25E-243C-564B-A36B-C7748F8827E7}" presName="Name37" presStyleLbl="parChTrans1D2" presStyleIdx="0" presStyleCnt="2"/>
      <dgm:spPr/>
    </dgm:pt>
    <dgm:pt modelId="{28C176FD-2DCC-0B4B-B054-B34CC6F3F8D3}" type="pres">
      <dgm:prSet presAssocID="{143A3DFC-EC1A-5740-9F31-3B27A03D555B}" presName="hierRoot2" presStyleCnt="0">
        <dgm:presLayoutVars>
          <dgm:hierBranch val="init"/>
        </dgm:presLayoutVars>
      </dgm:prSet>
      <dgm:spPr/>
    </dgm:pt>
    <dgm:pt modelId="{1D6D06ED-00DF-5E48-A658-CCCFC008D1DC}" type="pres">
      <dgm:prSet presAssocID="{143A3DFC-EC1A-5740-9F31-3B27A03D555B}" presName="rootComposite" presStyleCnt="0"/>
      <dgm:spPr/>
    </dgm:pt>
    <dgm:pt modelId="{78DC44DC-9E5D-D940-9AE6-8343B4214DC1}" type="pres">
      <dgm:prSet presAssocID="{143A3DFC-EC1A-5740-9F31-3B27A03D555B}" presName="rootText" presStyleLbl="node2" presStyleIdx="0" presStyleCnt="2">
        <dgm:presLayoutVars>
          <dgm:chPref val="3"/>
        </dgm:presLayoutVars>
      </dgm:prSet>
      <dgm:spPr/>
    </dgm:pt>
    <dgm:pt modelId="{71BF7C9F-D709-024C-B9CF-5F35A86F9806}" type="pres">
      <dgm:prSet presAssocID="{143A3DFC-EC1A-5740-9F31-3B27A03D555B}" presName="rootConnector" presStyleLbl="node2" presStyleIdx="0" presStyleCnt="2"/>
      <dgm:spPr/>
    </dgm:pt>
    <dgm:pt modelId="{4534D1F5-0959-8C4D-BE16-7B32AA0B13D7}" type="pres">
      <dgm:prSet presAssocID="{143A3DFC-EC1A-5740-9F31-3B27A03D555B}" presName="hierChild4" presStyleCnt="0"/>
      <dgm:spPr/>
    </dgm:pt>
    <dgm:pt modelId="{185A581E-C62D-AC41-8D6C-3055E66526CB}" type="pres">
      <dgm:prSet presAssocID="{143A3DFC-EC1A-5740-9F31-3B27A03D555B}" presName="hierChild5" presStyleCnt="0"/>
      <dgm:spPr/>
    </dgm:pt>
    <dgm:pt modelId="{140D62AC-409F-0D46-8268-1961807AD422}" type="pres">
      <dgm:prSet presAssocID="{CD52AD7A-A980-F040-8CB6-D184F48274D6}" presName="Name37" presStyleLbl="parChTrans1D2" presStyleIdx="1" presStyleCnt="2"/>
      <dgm:spPr/>
    </dgm:pt>
    <dgm:pt modelId="{5981CE70-167F-444D-8B97-83E072CF54C5}" type="pres">
      <dgm:prSet presAssocID="{96DADA8F-1ED6-7F49-8E0D-D164C15C02C9}" presName="hierRoot2" presStyleCnt="0">
        <dgm:presLayoutVars>
          <dgm:hierBranch val="init"/>
        </dgm:presLayoutVars>
      </dgm:prSet>
      <dgm:spPr/>
    </dgm:pt>
    <dgm:pt modelId="{3820714A-42DB-7A4A-A969-690CA08C9117}" type="pres">
      <dgm:prSet presAssocID="{96DADA8F-1ED6-7F49-8E0D-D164C15C02C9}" presName="rootComposite" presStyleCnt="0"/>
      <dgm:spPr/>
    </dgm:pt>
    <dgm:pt modelId="{BD9318A1-8C46-C749-8438-0B11128EB9C3}" type="pres">
      <dgm:prSet presAssocID="{96DADA8F-1ED6-7F49-8E0D-D164C15C02C9}" presName="rootText" presStyleLbl="node2" presStyleIdx="1" presStyleCnt="2">
        <dgm:presLayoutVars>
          <dgm:chPref val="3"/>
        </dgm:presLayoutVars>
      </dgm:prSet>
      <dgm:spPr/>
    </dgm:pt>
    <dgm:pt modelId="{2BB7BAA0-F2C8-614B-86F5-5E8835B10D44}" type="pres">
      <dgm:prSet presAssocID="{96DADA8F-1ED6-7F49-8E0D-D164C15C02C9}" presName="rootConnector" presStyleLbl="node2" presStyleIdx="1" presStyleCnt="2"/>
      <dgm:spPr/>
    </dgm:pt>
    <dgm:pt modelId="{6B2B4AB8-4885-B847-A334-5C05F6B049C3}" type="pres">
      <dgm:prSet presAssocID="{96DADA8F-1ED6-7F49-8E0D-D164C15C02C9}" presName="hierChild4" presStyleCnt="0"/>
      <dgm:spPr/>
    </dgm:pt>
    <dgm:pt modelId="{64E7AE68-3EA3-1B41-AC13-59973F20F573}" type="pres">
      <dgm:prSet presAssocID="{18AFC0D9-C0D4-A44F-B1EE-51FFB3561BBB}" presName="Name37" presStyleLbl="parChTrans1D3" presStyleIdx="0" presStyleCnt="1"/>
      <dgm:spPr/>
    </dgm:pt>
    <dgm:pt modelId="{0AA7B335-1086-F844-86D0-DDF1361084B5}" type="pres">
      <dgm:prSet presAssocID="{79D70AD8-B2B4-2247-B53C-7F20517893C1}" presName="hierRoot2" presStyleCnt="0">
        <dgm:presLayoutVars>
          <dgm:hierBranch val="init"/>
        </dgm:presLayoutVars>
      </dgm:prSet>
      <dgm:spPr/>
    </dgm:pt>
    <dgm:pt modelId="{BF41C24A-6709-294C-813B-F35756436659}" type="pres">
      <dgm:prSet presAssocID="{79D70AD8-B2B4-2247-B53C-7F20517893C1}" presName="rootComposite" presStyleCnt="0"/>
      <dgm:spPr/>
    </dgm:pt>
    <dgm:pt modelId="{4F9BFE52-C82E-CA4E-837C-486CABEE2297}" type="pres">
      <dgm:prSet presAssocID="{79D70AD8-B2B4-2247-B53C-7F20517893C1}" presName="rootText" presStyleLbl="node3" presStyleIdx="0" presStyleCnt="1">
        <dgm:presLayoutVars>
          <dgm:chPref val="3"/>
        </dgm:presLayoutVars>
      </dgm:prSet>
      <dgm:spPr/>
    </dgm:pt>
    <dgm:pt modelId="{A06FF1F7-B9E2-8249-B88F-F3FB4EC5E2B6}" type="pres">
      <dgm:prSet presAssocID="{79D70AD8-B2B4-2247-B53C-7F20517893C1}" presName="rootConnector" presStyleLbl="node3" presStyleIdx="0" presStyleCnt="1"/>
      <dgm:spPr/>
    </dgm:pt>
    <dgm:pt modelId="{0E66773B-9A1F-9D4C-9858-5D62CB2C8DB4}" type="pres">
      <dgm:prSet presAssocID="{79D70AD8-B2B4-2247-B53C-7F20517893C1}" presName="hierChild4" presStyleCnt="0"/>
      <dgm:spPr/>
    </dgm:pt>
    <dgm:pt modelId="{8CD2439E-A3B0-864B-A518-F3A523335F7C}" type="pres">
      <dgm:prSet presAssocID="{79D70AD8-B2B4-2247-B53C-7F20517893C1}" presName="hierChild5" presStyleCnt="0"/>
      <dgm:spPr/>
    </dgm:pt>
    <dgm:pt modelId="{AFFF1014-6AB5-8B49-B82C-F940141A432A}" type="pres">
      <dgm:prSet presAssocID="{96DADA8F-1ED6-7F49-8E0D-D164C15C02C9}" presName="hierChild5" presStyleCnt="0"/>
      <dgm:spPr/>
    </dgm:pt>
    <dgm:pt modelId="{58C8FC4E-5A00-304A-92F8-582F45441860}" type="pres">
      <dgm:prSet presAssocID="{C3315709-7FE8-E343-93B4-D7D32CEFBFC4}" presName="hierChild3" presStyleCnt="0"/>
      <dgm:spPr/>
    </dgm:pt>
  </dgm:ptLst>
  <dgm:cxnLst>
    <dgm:cxn modelId="{C785B70A-2AD4-7A47-B684-5CA5213169D1}" type="presOf" srcId="{143A3DFC-EC1A-5740-9F31-3B27A03D555B}" destId="{71BF7C9F-D709-024C-B9CF-5F35A86F9806}" srcOrd="1" destOrd="0" presId="urn:microsoft.com/office/officeart/2005/8/layout/orgChart1"/>
    <dgm:cxn modelId="{D4A8E034-0871-BC47-AC29-B670A5A3FD57}" type="presOf" srcId="{143A3DFC-EC1A-5740-9F31-3B27A03D555B}" destId="{78DC44DC-9E5D-D940-9AE6-8343B4214DC1}" srcOrd="0" destOrd="0" presId="urn:microsoft.com/office/officeart/2005/8/layout/orgChart1"/>
    <dgm:cxn modelId="{04B8043C-C43B-3742-952C-9B81A90FFD90}" type="presOf" srcId="{96DADA8F-1ED6-7F49-8E0D-D164C15C02C9}" destId="{2BB7BAA0-F2C8-614B-86F5-5E8835B10D44}" srcOrd="1" destOrd="0" presId="urn:microsoft.com/office/officeart/2005/8/layout/orgChart1"/>
    <dgm:cxn modelId="{08414750-272F-BB49-AFED-9D4E16648BAE}" type="presOf" srcId="{C3315709-7FE8-E343-93B4-D7D32CEFBFC4}" destId="{72E44EE5-DE30-6C40-B93F-2BCDC600E868}" srcOrd="0" destOrd="0" presId="urn:microsoft.com/office/officeart/2005/8/layout/orgChart1"/>
    <dgm:cxn modelId="{A0C1A95C-3122-EA4B-AC97-CBC167A872C3}" type="presOf" srcId="{96DADA8F-1ED6-7F49-8E0D-D164C15C02C9}" destId="{BD9318A1-8C46-C749-8438-0B11128EB9C3}" srcOrd="0" destOrd="0" presId="urn:microsoft.com/office/officeart/2005/8/layout/orgChart1"/>
    <dgm:cxn modelId="{3EB86079-D097-274D-BBF8-FDC011085908}" type="presOf" srcId="{25D9B3DE-3446-AC4A-BEB5-96D67DCEA3F7}" destId="{9B2018E1-82DA-A44A-B53D-F2C462E3F3C8}" srcOrd="0" destOrd="0" presId="urn:microsoft.com/office/officeart/2005/8/layout/orgChart1"/>
    <dgm:cxn modelId="{44832283-EAFB-B54C-A6AC-80DC9013A441}" type="presOf" srcId="{18AFC0D9-C0D4-A44F-B1EE-51FFB3561BBB}" destId="{64E7AE68-3EA3-1B41-AC13-59973F20F573}" srcOrd="0" destOrd="0" presId="urn:microsoft.com/office/officeart/2005/8/layout/orgChart1"/>
    <dgm:cxn modelId="{BADCEF87-9D18-D74D-96FB-9CC6629733EC}" srcId="{25D9B3DE-3446-AC4A-BEB5-96D67DCEA3F7}" destId="{C3315709-7FE8-E343-93B4-D7D32CEFBFC4}" srcOrd="0" destOrd="0" parTransId="{CC272F86-4C31-0A4A-B028-58D83E2151D2}" sibTransId="{CAB6D984-E757-024D-9494-73B4CEC5096A}"/>
    <dgm:cxn modelId="{70388893-C8DC-8D4E-BFBE-4D28D4684D64}" srcId="{96DADA8F-1ED6-7F49-8E0D-D164C15C02C9}" destId="{79D70AD8-B2B4-2247-B53C-7F20517893C1}" srcOrd="0" destOrd="0" parTransId="{18AFC0D9-C0D4-A44F-B1EE-51FFB3561BBB}" sibTransId="{8C215C89-E254-884B-B5F6-BA46CFA81EB5}"/>
    <dgm:cxn modelId="{A954EB96-F33C-6043-8412-FF9B463BDF1B}" type="presOf" srcId="{79D70AD8-B2B4-2247-B53C-7F20517893C1}" destId="{A06FF1F7-B9E2-8249-B88F-F3FB4EC5E2B6}" srcOrd="1" destOrd="0" presId="urn:microsoft.com/office/officeart/2005/8/layout/orgChart1"/>
    <dgm:cxn modelId="{EE1BEEAC-779D-D64E-92B5-795751C7A785}" type="presOf" srcId="{79D70AD8-B2B4-2247-B53C-7F20517893C1}" destId="{4F9BFE52-C82E-CA4E-837C-486CABEE2297}" srcOrd="0" destOrd="0" presId="urn:microsoft.com/office/officeart/2005/8/layout/orgChart1"/>
    <dgm:cxn modelId="{56541BAE-2EB2-1749-B1CC-D074D0E85FF3}" srcId="{C3315709-7FE8-E343-93B4-D7D32CEFBFC4}" destId="{96DADA8F-1ED6-7F49-8E0D-D164C15C02C9}" srcOrd="1" destOrd="0" parTransId="{CD52AD7A-A980-F040-8CB6-D184F48274D6}" sibTransId="{4DC6A9ED-6026-C249-B5BC-EB9CCC5176E7}"/>
    <dgm:cxn modelId="{8BFC0BB2-AE0E-BF42-B560-1D30E78E79BB}" srcId="{C3315709-7FE8-E343-93B4-D7D32CEFBFC4}" destId="{143A3DFC-EC1A-5740-9F31-3B27A03D555B}" srcOrd="0" destOrd="0" parTransId="{ADA1B25E-243C-564B-A36B-C7748F8827E7}" sibTransId="{2BC90DE9-AECF-B941-9167-EE8BE096B6C9}"/>
    <dgm:cxn modelId="{C276F6D1-4599-FB4D-9040-2FB939109F17}" type="presOf" srcId="{CD52AD7A-A980-F040-8CB6-D184F48274D6}" destId="{140D62AC-409F-0D46-8268-1961807AD422}" srcOrd="0" destOrd="0" presId="urn:microsoft.com/office/officeart/2005/8/layout/orgChart1"/>
    <dgm:cxn modelId="{DB93A7F0-1FF2-2541-8BF6-4A2A5CAAA39F}" type="presOf" srcId="{ADA1B25E-243C-564B-A36B-C7748F8827E7}" destId="{7984A491-E9D3-3A4F-8960-2E588FDB7D3E}" srcOrd="0" destOrd="0" presId="urn:microsoft.com/office/officeart/2005/8/layout/orgChart1"/>
    <dgm:cxn modelId="{E6445CF7-15CD-CA4D-9CC6-E65638BBC902}" type="presOf" srcId="{C3315709-7FE8-E343-93B4-D7D32CEFBFC4}" destId="{4C45728B-FFB7-F44F-83E3-A0331BCAA98B}" srcOrd="1" destOrd="0" presId="urn:microsoft.com/office/officeart/2005/8/layout/orgChart1"/>
    <dgm:cxn modelId="{976F1756-185A-A14A-9C6B-91152F92E40F}" type="presParOf" srcId="{9B2018E1-82DA-A44A-B53D-F2C462E3F3C8}" destId="{4E23E09D-CE2D-7545-AFB9-58A547682478}" srcOrd="0" destOrd="0" presId="urn:microsoft.com/office/officeart/2005/8/layout/orgChart1"/>
    <dgm:cxn modelId="{1994E677-904F-E44E-87CE-0FEF2C90D4D8}" type="presParOf" srcId="{4E23E09D-CE2D-7545-AFB9-58A547682478}" destId="{7D2313FC-4CD0-EF47-84EF-C42424AC185E}" srcOrd="0" destOrd="0" presId="urn:microsoft.com/office/officeart/2005/8/layout/orgChart1"/>
    <dgm:cxn modelId="{6BECCA7F-B500-5D4D-A3F6-7F2DF962C406}" type="presParOf" srcId="{7D2313FC-4CD0-EF47-84EF-C42424AC185E}" destId="{72E44EE5-DE30-6C40-B93F-2BCDC600E868}" srcOrd="0" destOrd="0" presId="urn:microsoft.com/office/officeart/2005/8/layout/orgChart1"/>
    <dgm:cxn modelId="{2CF7AE6E-7EBA-9543-9691-449C7D2087F0}" type="presParOf" srcId="{7D2313FC-4CD0-EF47-84EF-C42424AC185E}" destId="{4C45728B-FFB7-F44F-83E3-A0331BCAA98B}" srcOrd="1" destOrd="0" presId="urn:microsoft.com/office/officeart/2005/8/layout/orgChart1"/>
    <dgm:cxn modelId="{B8F67753-D747-6A40-A1AF-81DCE20DD836}" type="presParOf" srcId="{4E23E09D-CE2D-7545-AFB9-58A547682478}" destId="{A8DF3481-E8B3-CF49-AF45-9A77ECDA294F}" srcOrd="1" destOrd="0" presId="urn:microsoft.com/office/officeart/2005/8/layout/orgChart1"/>
    <dgm:cxn modelId="{FBA13C0B-CFA9-6A47-9E7B-505CD6C065BF}" type="presParOf" srcId="{A8DF3481-E8B3-CF49-AF45-9A77ECDA294F}" destId="{7984A491-E9D3-3A4F-8960-2E588FDB7D3E}" srcOrd="0" destOrd="0" presId="urn:microsoft.com/office/officeart/2005/8/layout/orgChart1"/>
    <dgm:cxn modelId="{68794700-EEBA-FA4F-93F5-2609E2C6BA15}" type="presParOf" srcId="{A8DF3481-E8B3-CF49-AF45-9A77ECDA294F}" destId="{28C176FD-2DCC-0B4B-B054-B34CC6F3F8D3}" srcOrd="1" destOrd="0" presId="urn:microsoft.com/office/officeart/2005/8/layout/orgChart1"/>
    <dgm:cxn modelId="{F01E6797-C908-324B-A9ED-1E94DE9CCB1A}" type="presParOf" srcId="{28C176FD-2DCC-0B4B-B054-B34CC6F3F8D3}" destId="{1D6D06ED-00DF-5E48-A658-CCCFC008D1DC}" srcOrd="0" destOrd="0" presId="urn:microsoft.com/office/officeart/2005/8/layout/orgChart1"/>
    <dgm:cxn modelId="{4DD2017F-2725-7142-8F9B-74775012D5D5}" type="presParOf" srcId="{1D6D06ED-00DF-5E48-A658-CCCFC008D1DC}" destId="{78DC44DC-9E5D-D940-9AE6-8343B4214DC1}" srcOrd="0" destOrd="0" presId="urn:microsoft.com/office/officeart/2005/8/layout/orgChart1"/>
    <dgm:cxn modelId="{898033B9-6FA9-CA4D-BFD0-3F40A9217F4B}" type="presParOf" srcId="{1D6D06ED-00DF-5E48-A658-CCCFC008D1DC}" destId="{71BF7C9F-D709-024C-B9CF-5F35A86F9806}" srcOrd="1" destOrd="0" presId="urn:microsoft.com/office/officeart/2005/8/layout/orgChart1"/>
    <dgm:cxn modelId="{8B836F86-0691-A946-800D-6180748749A7}" type="presParOf" srcId="{28C176FD-2DCC-0B4B-B054-B34CC6F3F8D3}" destId="{4534D1F5-0959-8C4D-BE16-7B32AA0B13D7}" srcOrd="1" destOrd="0" presId="urn:microsoft.com/office/officeart/2005/8/layout/orgChart1"/>
    <dgm:cxn modelId="{00670CC4-8C8F-D048-AAEF-DB3D0918AA16}" type="presParOf" srcId="{28C176FD-2DCC-0B4B-B054-B34CC6F3F8D3}" destId="{185A581E-C62D-AC41-8D6C-3055E66526CB}" srcOrd="2" destOrd="0" presId="urn:microsoft.com/office/officeart/2005/8/layout/orgChart1"/>
    <dgm:cxn modelId="{A86AAE9C-8B8F-3C4E-AB02-1E1B2BEF1BE0}" type="presParOf" srcId="{A8DF3481-E8B3-CF49-AF45-9A77ECDA294F}" destId="{140D62AC-409F-0D46-8268-1961807AD422}" srcOrd="2" destOrd="0" presId="urn:microsoft.com/office/officeart/2005/8/layout/orgChart1"/>
    <dgm:cxn modelId="{239529A5-5B3E-024E-AA9D-8FD53081EA85}" type="presParOf" srcId="{A8DF3481-E8B3-CF49-AF45-9A77ECDA294F}" destId="{5981CE70-167F-444D-8B97-83E072CF54C5}" srcOrd="3" destOrd="0" presId="urn:microsoft.com/office/officeart/2005/8/layout/orgChart1"/>
    <dgm:cxn modelId="{DD032444-E096-084F-9F37-797D9FE50B53}" type="presParOf" srcId="{5981CE70-167F-444D-8B97-83E072CF54C5}" destId="{3820714A-42DB-7A4A-A969-690CA08C9117}" srcOrd="0" destOrd="0" presId="urn:microsoft.com/office/officeart/2005/8/layout/orgChart1"/>
    <dgm:cxn modelId="{119E1C75-B8F0-D94B-8B2A-E8D644416CDA}" type="presParOf" srcId="{3820714A-42DB-7A4A-A969-690CA08C9117}" destId="{BD9318A1-8C46-C749-8438-0B11128EB9C3}" srcOrd="0" destOrd="0" presId="urn:microsoft.com/office/officeart/2005/8/layout/orgChart1"/>
    <dgm:cxn modelId="{8DB9DA76-051F-3B4B-B890-F0B80B5B03FE}" type="presParOf" srcId="{3820714A-42DB-7A4A-A969-690CA08C9117}" destId="{2BB7BAA0-F2C8-614B-86F5-5E8835B10D44}" srcOrd="1" destOrd="0" presId="urn:microsoft.com/office/officeart/2005/8/layout/orgChart1"/>
    <dgm:cxn modelId="{72FB5601-5155-4649-86D6-40C1382E3575}" type="presParOf" srcId="{5981CE70-167F-444D-8B97-83E072CF54C5}" destId="{6B2B4AB8-4885-B847-A334-5C05F6B049C3}" srcOrd="1" destOrd="0" presId="urn:microsoft.com/office/officeart/2005/8/layout/orgChart1"/>
    <dgm:cxn modelId="{9792820C-0186-954F-B273-DB60514BD0F4}" type="presParOf" srcId="{6B2B4AB8-4885-B847-A334-5C05F6B049C3}" destId="{64E7AE68-3EA3-1B41-AC13-59973F20F573}" srcOrd="0" destOrd="0" presId="urn:microsoft.com/office/officeart/2005/8/layout/orgChart1"/>
    <dgm:cxn modelId="{B26D46B3-EFA8-BB40-BFBA-14D9A71355F9}" type="presParOf" srcId="{6B2B4AB8-4885-B847-A334-5C05F6B049C3}" destId="{0AA7B335-1086-F844-86D0-DDF1361084B5}" srcOrd="1" destOrd="0" presId="urn:microsoft.com/office/officeart/2005/8/layout/orgChart1"/>
    <dgm:cxn modelId="{89BD7F75-5F6D-914B-87EE-7880D3E85867}" type="presParOf" srcId="{0AA7B335-1086-F844-86D0-DDF1361084B5}" destId="{BF41C24A-6709-294C-813B-F35756436659}" srcOrd="0" destOrd="0" presId="urn:microsoft.com/office/officeart/2005/8/layout/orgChart1"/>
    <dgm:cxn modelId="{8A28D427-7F19-9144-A99F-108A28E96D3C}" type="presParOf" srcId="{BF41C24A-6709-294C-813B-F35756436659}" destId="{4F9BFE52-C82E-CA4E-837C-486CABEE2297}" srcOrd="0" destOrd="0" presId="urn:microsoft.com/office/officeart/2005/8/layout/orgChart1"/>
    <dgm:cxn modelId="{0A9EFA65-BAFC-5A40-94C3-CC65B7FF499D}" type="presParOf" srcId="{BF41C24A-6709-294C-813B-F35756436659}" destId="{A06FF1F7-B9E2-8249-B88F-F3FB4EC5E2B6}" srcOrd="1" destOrd="0" presId="urn:microsoft.com/office/officeart/2005/8/layout/orgChart1"/>
    <dgm:cxn modelId="{8ED16A6D-F682-6F45-9519-F886A5909DF4}" type="presParOf" srcId="{0AA7B335-1086-F844-86D0-DDF1361084B5}" destId="{0E66773B-9A1F-9D4C-9858-5D62CB2C8DB4}" srcOrd="1" destOrd="0" presId="urn:microsoft.com/office/officeart/2005/8/layout/orgChart1"/>
    <dgm:cxn modelId="{201F7324-E9AF-2144-ABA5-9350B389417C}" type="presParOf" srcId="{0AA7B335-1086-F844-86D0-DDF1361084B5}" destId="{8CD2439E-A3B0-864B-A518-F3A523335F7C}" srcOrd="2" destOrd="0" presId="urn:microsoft.com/office/officeart/2005/8/layout/orgChart1"/>
    <dgm:cxn modelId="{A554ECEA-46C0-134F-90A5-7F2573E323A5}" type="presParOf" srcId="{5981CE70-167F-444D-8B97-83E072CF54C5}" destId="{AFFF1014-6AB5-8B49-B82C-F940141A432A}" srcOrd="2" destOrd="0" presId="urn:microsoft.com/office/officeart/2005/8/layout/orgChart1"/>
    <dgm:cxn modelId="{56461D6F-0A58-FB4D-8DB5-CDBB16D8BC7B}" type="presParOf" srcId="{4E23E09D-CE2D-7545-AFB9-58A547682478}" destId="{58C8FC4E-5A00-304A-92F8-582F4544186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C6A5CA-8403-EF43-8D84-8036C69940A5}">
      <dsp:nvSpPr>
        <dsp:cNvPr id="0" name=""/>
        <dsp:cNvSpPr/>
      </dsp:nvSpPr>
      <dsp:spPr>
        <a:xfrm>
          <a:off x="5429004" y="1254011"/>
          <a:ext cx="1865322" cy="4438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2478"/>
              </a:lnTo>
              <a:lnTo>
                <a:pt x="1865322" y="302478"/>
              </a:lnTo>
              <a:lnTo>
                <a:pt x="1865322" y="443861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59FF87-50FA-334F-95C9-7312BDCCA73F}">
      <dsp:nvSpPr>
        <dsp:cNvPr id="0" name=""/>
        <dsp:cNvSpPr/>
      </dsp:nvSpPr>
      <dsp:spPr>
        <a:xfrm>
          <a:off x="5383284" y="1254011"/>
          <a:ext cx="91440" cy="4438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3861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03F010-FF20-2647-BD3D-60A75D645584}">
      <dsp:nvSpPr>
        <dsp:cNvPr id="0" name=""/>
        <dsp:cNvSpPr/>
      </dsp:nvSpPr>
      <dsp:spPr>
        <a:xfrm>
          <a:off x="3563682" y="2666993"/>
          <a:ext cx="2797983" cy="4438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2478"/>
              </a:lnTo>
              <a:lnTo>
                <a:pt x="2797983" y="302478"/>
              </a:lnTo>
              <a:lnTo>
                <a:pt x="2797983" y="443861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5E048F-F9B4-6841-8E32-F08FB6C50F99}">
      <dsp:nvSpPr>
        <dsp:cNvPr id="0" name=""/>
        <dsp:cNvSpPr/>
      </dsp:nvSpPr>
      <dsp:spPr>
        <a:xfrm>
          <a:off x="3563682" y="2666993"/>
          <a:ext cx="932661" cy="4438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2478"/>
              </a:lnTo>
              <a:lnTo>
                <a:pt x="932661" y="302478"/>
              </a:lnTo>
              <a:lnTo>
                <a:pt x="932661" y="443861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8B5D41-2AAF-B842-9E79-8AF38E418907}">
      <dsp:nvSpPr>
        <dsp:cNvPr id="0" name=""/>
        <dsp:cNvSpPr/>
      </dsp:nvSpPr>
      <dsp:spPr>
        <a:xfrm>
          <a:off x="2692082" y="2666993"/>
          <a:ext cx="871599" cy="416193"/>
        </a:xfrm>
        <a:custGeom>
          <a:avLst/>
          <a:gdLst/>
          <a:ahLst/>
          <a:cxnLst/>
          <a:rect l="0" t="0" r="0" b="0"/>
          <a:pathLst>
            <a:path>
              <a:moveTo>
                <a:pt x="871599" y="0"/>
              </a:moveTo>
              <a:lnTo>
                <a:pt x="871599" y="274810"/>
              </a:lnTo>
              <a:lnTo>
                <a:pt x="0" y="274810"/>
              </a:lnTo>
              <a:lnTo>
                <a:pt x="0" y="416193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A76675-5774-A34D-B243-95250460D230}">
      <dsp:nvSpPr>
        <dsp:cNvPr id="0" name=""/>
        <dsp:cNvSpPr/>
      </dsp:nvSpPr>
      <dsp:spPr>
        <a:xfrm>
          <a:off x="765698" y="2666993"/>
          <a:ext cx="2797983" cy="443861"/>
        </a:xfrm>
        <a:custGeom>
          <a:avLst/>
          <a:gdLst/>
          <a:ahLst/>
          <a:cxnLst/>
          <a:rect l="0" t="0" r="0" b="0"/>
          <a:pathLst>
            <a:path>
              <a:moveTo>
                <a:pt x="2797983" y="0"/>
              </a:moveTo>
              <a:lnTo>
                <a:pt x="2797983" y="302478"/>
              </a:lnTo>
              <a:lnTo>
                <a:pt x="0" y="302478"/>
              </a:lnTo>
              <a:lnTo>
                <a:pt x="0" y="443861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CC897E-EF35-F845-B404-F60562B83853}">
      <dsp:nvSpPr>
        <dsp:cNvPr id="0" name=""/>
        <dsp:cNvSpPr/>
      </dsp:nvSpPr>
      <dsp:spPr>
        <a:xfrm>
          <a:off x="3563682" y="1254011"/>
          <a:ext cx="1865322" cy="443861"/>
        </a:xfrm>
        <a:custGeom>
          <a:avLst/>
          <a:gdLst/>
          <a:ahLst/>
          <a:cxnLst/>
          <a:rect l="0" t="0" r="0" b="0"/>
          <a:pathLst>
            <a:path>
              <a:moveTo>
                <a:pt x="1865322" y="0"/>
              </a:moveTo>
              <a:lnTo>
                <a:pt x="1865322" y="302478"/>
              </a:lnTo>
              <a:lnTo>
                <a:pt x="0" y="302478"/>
              </a:lnTo>
              <a:lnTo>
                <a:pt x="0" y="443861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F3239C-DA59-3B4B-BACC-8CF46906A637}">
      <dsp:nvSpPr>
        <dsp:cNvPr id="0" name=""/>
        <dsp:cNvSpPr/>
      </dsp:nvSpPr>
      <dsp:spPr>
        <a:xfrm>
          <a:off x="4665917" y="284891"/>
          <a:ext cx="1526172" cy="9691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225EFF2-0776-3548-824A-C5D0CDD3420F}">
      <dsp:nvSpPr>
        <dsp:cNvPr id="0" name=""/>
        <dsp:cNvSpPr/>
      </dsp:nvSpPr>
      <dsp:spPr>
        <a:xfrm>
          <a:off x="4835492" y="445987"/>
          <a:ext cx="1526172" cy="9691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Re-IR</a:t>
          </a:r>
        </a:p>
      </dsp:txBody>
      <dsp:txXfrm>
        <a:off x="4863877" y="474372"/>
        <a:ext cx="1469402" cy="912349"/>
      </dsp:txXfrm>
    </dsp:sp>
    <dsp:sp modelId="{DC5AEDE9-E71A-E742-B6CE-0694FED9C542}">
      <dsp:nvSpPr>
        <dsp:cNvPr id="0" name=""/>
        <dsp:cNvSpPr/>
      </dsp:nvSpPr>
      <dsp:spPr>
        <a:xfrm>
          <a:off x="2800595" y="1697873"/>
          <a:ext cx="1526172" cy="9691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5B3EBD6-A832-AB4E-95B8-AB29E2F12355}">
      <dsp:nvSpPr>
        <dsp:cNvPr id="0" name=""/>
        <dsp:cNvSpPr/>
      </dsp:nvSpPr>
      <dsp:spPr>
        <a:xfrm>
          <a:off x="2970170" y="1858969"/>
          <a:ext cx="1526172" cy="9691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FF0000"/>
              </a:solidFill>
            </a:rPr>
            <a:t>EBRT</a:t>
          </a:r>
        </a:p>
      </dsp:txBody>
      <dsp:txXfrm>
        <a:off x="2998555" y="1887354"/>
        <a:ext cx="1469402" cy="912349"/>
      </dsp:txXfrm>
    </dsp:sp>
    <dsp:sp modelId="{331D97E1-2E38-6B4A-9580-9CBC9AE6DD66}">
      <dsp:nvSpPr>
        <dsp:cNvPr id="0" name=""/>
        <dsp:cNvSpPr/>
      </dsp:nvSpPr>
      <dsp:spPr>
        <a:xfrm>
          <a:off x="2611" y="3110855"/>
          <a:ext cx="1526172" cy="9691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DEE564E-F93C-3045-B421-E0A671130672}">
      <dsp:nvSpPr>
        <dsp:cNvPr id="0" name=""/>
        <dsp:cNvSpPr/>
      </dsp:nvSpPr>
      <dsp:spPr>
        <a:xfrm>
          <a:off x="172186" y="3271951"/>
          <a:ext cx="1526172" cy="9691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3DCRT/IMRT</a:t>
          </a:r>
        </a:p>
      </dsp:txBody>
      <dsp:txXfrm>
        <a:off x="200571" y="3300336"/>
        <a:ext cx="1469402" cy="912349"/>
      </dsp:txXfrm>
    </dsp:sp>
    <dsp:sp modelId="{E0F7CA82-1616-AD44-847F-3AE05F9A9927}">
      <dsp:nvSpPr>
        <dsp:cNvPr id="0" name=""/>
        <dsp:cNvSpPr/>
      </dsp:nvSpPr>
      <dsp:spPr>
        <a:xfrm>
          <a:off x="1928996" y="3083186"/>
          <a:ext cx="1526172" cy="9691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027D60C-FA5F-5742-8225-864273B8AFDD}">
      <dsp:nvSpPr>
        <dsp:cNvPr id="0" name=""/>
        <dsp:cNvSpPr/>
      </dsp:nvSpPr>
      <dsp:spPr>
        <a:xfrm>
          <a:off x="2098571" y="3244282"/>
          <a:ext cx="1526172" cy="9691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FF0000"/>
              </a:solidFill>
            </a:rPr>
            <a:t>SABR</a:t>
          </a:r>
        </a:p>
      </dsp:txBody>
      <dsp:txXfrm>
        <a:off x="2126956" y="3272667"/>
        <a:ext cx="1469402" cy="912349"/>
      </dsp:txXfrm>
    </dsp:sp>
    <dsp:sp modelId="{CBA12908-2DF7-104F-99B1-31FAAA9FF5EB}">
      <dsp:nvSpPr>
        <dsp:cNvPr id="0" name=""/>
        <dsp:cNvSpPr/>
      </dsp:nvSpPr>
      <dsp:spPr>
        <a:xfrm>
          <a:off x="3733256" y="3110855"/>
          <a:ext cx="1526172" cy="9691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C41D1CC-C5DA-C345-B5E5-26185F0BCBF2}">
      <dsp:nvSpPr>
        <dsp:cNvPr id="0" name=""/>
        <dsp:cNvSpPr/>
      </dsp:nvSpPr>
      <dsp:spPr>
        <a:xfrm>
          <a:off x="3902831" y="3271951"/>
          <a:ext cx="1526172" cy="9691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Proton</a:t>
          </a:r>
        </a:p>
      </dsp:txBody>
      <dsp:txXfrm>
        <a:off x="3931216" y="3300336"/>
        <a:ext cx="1469402" cy="912349"/>
      </dsp:txXfrm>
    </dsp:sp>
    <dsp:sp modelId="{615EB78C-E375-F944-AF77-8B53753B050B}">
      <dsp:nvSpPr>
        <dsp:cNvPr id="0" name=""/>
        <dsp:cNvSpPr/>
      </dsp:nvSpPr>
      <dsp:spPr>
        <a:xfrm>
          <a:off x="5598579" y="3110855"/>
          <a:ext cx="1526172" cy="9691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3FD44CE-7907-B141-B92E-D04738D952AC}">
      <dsp:nvSpPr>
        <dsp:cNvPr id="0" name=""/>
        <dsp:cNvSpPr/>
      </dsp:nvSpPr>
      <dsp:spPr>
        <a:xfrm>
          <a:off x="5768153" y="3271951"/>
          <a:ext cx="1526172" cy="9691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Carbon-Ion</a:t>
          </a:r>
        </a:p>
      </dsp:txBody>
      <dsp:txXfrm>
        <a:off x="5796538" y="3300336"/>
        <a:ext cx="1469402" cy="912349"/>
      </dsp:txXfrm>
    </dsp:sp>
    <dsp:sp modelId="{D6F2B133-36E2-DD48-850E-3A4461A6C3E2}">
      <dsp:nvSpPr>
        <dsp:cNvPr id="0" name=""/>
        <dsp:cNvSpPr/>
      </dsp:nvSpPr>
      <dsp:spPr>
        <a:xfrm>
          <a:off x="4665917" y="1697873"/>
          <a:ext cx="1526172" cy="9691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0782B2C-BA4B-9C44-A3A9-DEBD8479525E}">
      <dsp:nvSpPr>
        <dsp:cNvPr id="0" name=""/>
        <dsp:cNvSpPr/>
      </dsp:nvSpPr>
      <dsp:spPr>
        <a:xfrm>
          <a:off x="4835492" y="1858969"/>
          <a:ext cx="1526172" cy="9691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IORT</a:t>
          </a:r>
        </a:p>
      </dsp:txBody>
      <dsp:txXfrm>
        <a:off x="4863877" y="1887354"/>
        <a:ext cx="1469402" cy="912349"/>
      </dsp:txXfrm>
    </dsp:sp>
    <dsp:sp modelId="{72617AF3-909F-5C4A-A672-85257C6BE38B}">
      <dsp:nvSpPr>
        <dsp:cNvPr id="0" name=""/>
        <dsp:cNvSpPr/>
      </dsp:nvSpPr>
      <dsp:spPr>
        <a:xfrm>
          <a:off x="6531240" y="1697873"/>
          <a:ext cx="1526172" cy="9691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B240C55-DFC0-9847-9524-AF24102C3933}">
      <dsp:nvSpPr>
        <dsp:cNvPr id="0" name=""/>
        <dsp:cNvSpPr/>
      </dsp:nvSpPr>
      <dsp:spPr>
        <a:xfrm>
          <a:off x="6700815" y="1858969"/>
          <a:ext cx="1526172" cy="9691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Brakiterapi</a:t>
          </a:r>
          <a:endParaRPr lang="en-US" sz="2000" kern="1200" dirty="0"/>
        </a:p>
      </dsp:txBody>
      <dsp:txXfrm>
        <a:off x="6729200" y="1887354"/>
        <a:ext cx="1469402" cy="9123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E7AE68-3EA3-1B41-AC13-59973F20F573}">
      <dsp:nvSpPr>
        <dsp:cNvPr id="0" name=""/>
        <dsp:cNvSpPr/>
      </dsp:nvSpPr>
      <dsp:spPr>
        <a:xfrm>
          <a:off x="2792827" y="1944484"/>
          <a:ext cx="240996" cy="18797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9772"/>
              </a:lnTo>
              <a:lnTo>
                <a:pt x="240996" y="187977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4ED2AE-25A5-C84E-A930-EB6E2E3A5770}">
      <dsp:nvSpPr>
        <dsp:cNvPr id="0" name=""/>
        <dsp:cNvSpPr/>
      </dsp:nvSpPr>
      <dsp:spPr>
        <a:xfrm>
          <a:off x="2792827" y="1944484"/>
          <a:ext cx="240996" cy="7390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9055"/>
              </a:lnTo>
              <a:lnTo>
                <a:pt x="240996" y="73905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0D62AC-409F-0D46-8268-1961807AD422}">
      <dsp:nvSpPr>
        <dsp:cNvPr id="0" name=""/>
        <dsp:cNvSpPr/>
      </dsp:nvSpPr>
      <dsp:spPr>
        <a:xfrm>
          <a:off x="2463465" y="803767"/>
          <a:ext cx="972019" cy="3373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8697"/>
              </a:lnTo>
              <a:lnTo>
                <a:pt x="972019" y="168697"/>
              </a:lnTo>
              <a:lnTo>
                <a:pt x="972019" y="33739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B061FE-671D-554F-8694-BC98CEBBCA1F}">
      <dsp:nvSpPr>
        <dsp:cNvPr id="0" name=""/>
        <dsp:cNvSpPr/>
      </dsp:nvSpPr>
      <dsp:spPr>
        <a:xfrm>
          <a:off x="848789" y="1944484"/>
          <a:ext cx="240996" cy="18797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9772"/>
              </a:lnTo>
              <a:lnTo>
                <a:pt x="240996" y="187977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D59484-C4C6-6246-BCBE-B35A2335D196}">
      <dsp:nvSpPr>
        <dsp:cNvPr id="0" name=""/>
        <dsp:cNvSpPr/>
      </dsp:nvSpPr>
      <dsp:spPr>
        <a:xfrm>
          <a:off x="848789" y="1944484"/>
          <a:ext cx="240996" cy="7390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9055"/>
              </a:lnTo>
              <a:lnTo>
                <a:pt x="240996" y="73905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84A491-E9D3-3A4F-8960-2E588FDB7D3E}">
      <dsp:nvSpPr>
        <dsp:cNvPr id="0" name=""/>
        <dsp:cNvSpPr/>
      </dsp:nvSpPr>
      <dsp:spPr>
        <a:xfrm>
          <a:off x="1491446" y="803767"/>
          <a:ext cx="972019" cy="337395"/>
        </a:xfrm>
        <a:custGeom>
          <a:avLst/>
          <a:gdLst/>
          <a:ahLst/>
          <a:cxnLst/>
          <a:rect l="0" t="0" r="0" b="0"/>
          <a:pathLst>
            <a:path>
              <a:moveTo>
                <a:pt x="972019" y="0"/>
              </a:moveTo>
              <a:lnTo>
                <a:pt x="972019" y="168697"/>
              </a:lnTo>
              <a:lnTo>
                <a:pt x="0" y="168697"/>
              </a:lnTo>
              <a:lnTo>
                <a:pt x="0" y="337395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E44EE5-DE30-6C40-B93F-2BCDC600E868}">
      <dsp:nvSpPr>
        <dsp:cNvPr id="0" name=""/>
        <dsp:cNvSpPr/>
      </dsp:nvSpPr>
      <dsp:spPr>
        <a:xfrm>
          <a:off x="1660143" y="446"/>
          <a:ext cx="1606643" cy="80332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 dirty="0" err="1"/>
            <a:t>Primer</a:t>
          </a:r>
          <a:r>
            <a:rPr lang="tr-TR" sz="2100" kern="1200" dirty="0"/>
            <a:t> RT</a:t>
          </a:r>
        </a:p>
      </dsp:txBody>
      <dsp:txXfrm>
        <a:off x="1660143" y="446"/>
        <a:ext cx="1606643" cy="803321"/>
      </dsp:txXfrm>
    </dsp:sp>
    <dsp:sp modelId="{78DC44DC-9E5D-D940-9AE6-8343B4214DC1}">
      <dsp:nvSpPr>
        <dsp:cNvPr id="0" name=""/>
        <dsp:cNvSpPr/>
      </dsp:nvSpPr>
      <dsp:spPr>
        <a:xfrm>
          <a:off x="688124" y="1141162"/>
          <a:ext cx="1606643" cy="80332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 dirty="0"/>
            <a:t>Konvansiyonel</a:t>
          </a:r>
        </a:p>
      </dsp:txBody>
      <dsp:txXfrm>
        <a:off x="688124" y="1141162"/>
        <a:ext cx="1606643" cy="803321"/>
      </dsp:txXfrm>
    </dsp:sp>
    <dsp:sp modelId="{B15E05C7-CDDF-3946-B711-9E4F261C2330}">
      <dsp:nvSpPr>
        <dsp:cNvPr id="0" name=""/>
        <dsp:cNvSpPr/>
      </dsp:nvSpPr>
      <dsp:spPr>
        <a:xfrm>
          <a:off x="1089785" y="2281879"/>
          <a:ext cx="1606643" cy="803321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 dirty="0"/>
            <a:t>Konvansiyonel</a:t>
          </a:r>
        </a:p>
      </dsp:txBody>
      <dsp:txXfrm>
        <a:off x="1089785" y="2281879"/>
        <a:ext cx="1606643" cy="803321"/>
      </dsp:txXfrm>
    </dsp:sp>
    <dsp:sp modelId="{7093380F-613A-5446-8B6F-C342018C56CF}">
      <dsp:nvSpPr>
        <dsp:cNvPr id="0" name=""/>
        <dsp:cNvSpPr/>
      </dsp:nvSpPr>
      <dsp:spPr>
        <a:xfrm>
          <a:off x="1089785" y="3422596"/>
          <a:ext cx="1606643" cy="803321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 dirty="0"/>
            <a:t>SABR</a:t>
          </a:r>
        </a:p>
      </dsp:txBody>
      <dsp:txXfrm>
        <a:off x="1089785" y="3422596"/>
        <a:ext cx="1606643" cy="803321"/>
      </dsp:txXfrm>
    </dsp:sp>
    <dsp:sp modelId="{BD9318A1-8C46-C749-8438-0B11128EB9C3}">
      <dsp:nvSpPr>
        <dsp:cNvPr id="0" name=""/>
        <dsp:cNvSpPr/>
      </dsp:nvSpPr>
      <dsp:spPr>
        <a:xfrm>
          <a:off x="2632163" y="1141162"/>
          <a:ext cx="1606643" cy="80332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 dirty="0"/>
            <a:t>SABR</a:t>
          </a:r>
        </a:p>
      </dsp:txBody>
      <dsp:txXfrm>
        <a:off x="2632163" y="1141162"/>
        <a:ext cx="1606643" cy="803321"/>
      </dsp:txXfrm>
    </dsp:sp>
    <dsp:sp modelId="{920F21CF-B96C-064C-B32F-C683A5F82B8B}">
      <dsp:nvSpPr>
        <dsp:cNvPr id="0" name=""/>
        <dsp:cNvSpPr/>
      </dsp:nvSpPr>
      <dsp:spPr>
        <a:xfrm>
          <a:off x="3033823" y="2281879"/>
          <a:ext cx="1606643" cy="803321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 dirty="0"/>
            <a:t>Konvansiyonel</a:t>
          </a:r>
        </a:p>
      </dsp:txBody>
      <dsp:txXfrm>
        <a:off x="3033823" y="2281879"/>
        <a:ext cx="1606643" cy="803321"/>
      </dsp:txXfrm>
    </dsp:sp>
    <dsp:sp modelId="{4F9BFE52-C82E-CA4E-837C-486CABEE2297}">
      <dsp:nvSpPr>
        <dsp:cNvPr id="0" name=""/>
        <dsp:cNvSpPr/>
      </dsp:nvSpPr>
      <dsp:spPr>
        <a:xfrm>
          <a:off x="3033823" y="3422596"/>
          <a:ext cx="1606643" cy="803321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100" kern="1200" dirty="0"/>
            <a:t>SABR</a:t>
          </a:r>
        </a:p>
      </dsp:txBody>
      <dsp:txXfrm>
        <a:off x="3033823" y="3422596"/>
        <a:ext cx="1606643" cy="80332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0D62AC-409F-0D46-8268-1961807AD422}">
      <dsp:nvSpPr>
        <dsp:cNvPr id="0" name=""/>
        <dsp:cNvSpPr/>
      </dsp:nvSpPr>
      <dsp:spPr>
        <a:xfrm>
          <a:off x="2664295" y="862807"/>
          <a:ext cx="1042854" cy="3619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0991"/>
              </a:lnTo>
              <a:lnTo>
                <a:pt x="1042854" y="180991"/>
              </a:lnTo>
              <a:lnTo>
                <a:pt x="1042854" y="36198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B061FE-671D-554F-8694-BC98CEBBCA1F}">
      <dsp:nvSpPr>
        <dsp:cNvPr id="0" name=""/>
        <dsp:cNvSpPr/>
      </dsp:nvSpPr>
      <dsp:spPr>
        <a:xfrm>
          <a:off x="931950" y="2086653"/>
          <a:ext cx="258558" cy="18622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2297"/>
              </a:lnTo>
              <a:lnTo>
                <a:pt x="258558" y="1862297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D59484-C4C6-6246-BCBE-B35A2335D196}">
      <dsp:nvSpPr>
        <dsp:cNvPr id="0" name=""/>
        <dsp:cNvSpPr/>
      </dsp:nvSpPr>
      <dsp:spPr>
        <a:xfrm>
          <a:off x="931950" y="2086653"/>
          <a:ext cx="258558" cy="7929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92914"/>
              </a:lnTo>
              <a:lnTo>
                <a:pt x="258558" y="792914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84A491-E9D3-3A4F-8960-2E588FDB7D3E}">
      <dsp:nvSpPr>
        <dsp:cNvPr id="0" name=""/>
        <dsp:cNvSpPr/>
      </dsp:nvSpPr>
      <dsp:spPr>
        <a:xfrm>
          <a:off x="1621441" y="862807"/>
          <a:ext cx="1042854" cy="361982"/>
        </a:xfrm>
        <a:custGeom>
          <a:avLst/>
          <a:gdLst/>
          <a:ahLst/>
          <a:cxnLst/>
          <a:rect l="0" t="0" r="0" b="0"/>
          <a:pathLst>
            <a:path>
              <a:moveTo>
                <a:pt x="1042854" y="0"/>
              </a:moveTo>
              <a:lnTo>
                <a:pt x="1042854" y="180991"/>
              </a:lnTo>
              <a:lnTo>
                <a:pt x="0" y="180991"/>
              </a:lnTo>
              <a:lnTo>
                <a:pt x="0" y="36198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E44EE5-DE30-6C40-B93F-2BCDC600E868}">
      <dsp:nvSpPr>
        <dsp:cNvPr id="0" name=""/>
        <dsp:cNvSpPr/>
      </dsp:nvSpPr>
      <dsp:spPr>
        <a:xfrm>
          <a:off x="1802432" y="944"/>
          <a:ext cx="1723726" cy="86186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 err="1"/>
            <a:t>Primer</a:t>
          </a:r>
          <a:r>
            <a:rPr lang="tr-TR" sz="1800" kern="1200" dirty="0"/>
            <a:t> RT</a:t>
          </a:r>
        </a:p>
      </dsp:txBody>
      <dsp:txXfrm>
        <a:off x="1802432" y="944"/>
        <a:ext cx="1723726" cy="861863"/>
      </dsp:txXfrm>
    </dsp:sp>
    <dsp:sp modelId="{78DC44DC-9E5D-D940-9AE6-8343B4214DC1}">
      <dsp:nvSpPr>
        <dsp:cNvPr id="0" name=""/>
        <dsp:cNvSpPr/>
      </dsp:nvSpPr>
      <dsp:spPr>
        <a:xfrm>
          <a:off x="759578" y="1224790"/>
          <a:ext cx="1723726" cy="86186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/>
            <a:t>Konvansiyonel</a:t>
          </a:r>
        </a:p>
      </dsp:txBody>
      <dsp:txXfrm>
        <a:off x="759578" y="1224790"/>
        <a:ext cx="1723726" cy="861863"/>
      </dsp:txXfrm>
    </dsp:sp>
    <dsp:sp modelId="{B15E05C7-CDDF-3946-B711-9E4F261C2330}">
      <dsp:nvSpPr>
        <dsp:cNvPr id="0" name=""/>
        <dsp:cNvSpPr/>
      </dsp:nvSpPr>
      <dsp:spPr>
        <a:xfrm>
          <a:off x="1190509" y="2448636"/>
          <a:ext cx="1723726" cy="86186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0" kern="1200" dirty="0"/>
            <a:t>Konvansiyonel</a:t>
          </a:r>
        </a:p>
      </dsp:txBody>
      <dsp:txXfrm>
        <a:off x="1190509" y="2448636"/>
        <a:ext cx="1723726" cy="861863"/>
      </dsp:txXfrm>
    </dsp:sp>
    <dsp:sp modelId="{7093380F-613A-5446-8B6F-C342018C56CF}">
      <dsp:nvSpPr>
        <dsp:cNvPr id="0" name=""/>
        <dsp:cNvSpPr/>
      </dsp:nvSpPr>
      <dsp:spPr>
        <a:xfrm>
          <a:off x="1190509" y="3672482"/>
          <a:ext cx="520168" cy="552937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/>
            <a:t>SABR</a:t>
          </a:r>
        </a:p>
      </dsp:txBody>
      <dsp:txXfrm>
        <a:off x="1190509" y="3672482"/>
        <a:ext cx="520168" cy="552937"/>
      </dsp:txXfrm>
    </dsp:sp>
    <dsp:sp modelId="{BD9318A1-8C46-C749-8438-0B11128EB9C3}">
      <dsp:nvSpPr>
        <dsp:cNvPr id="0" name=""/>
        <dsp:cNvSpPr/>
      </dsp:nvSpPr>
      <dsp:spPr>
        <a:xfrm>
          <a:off x="2845287" y="1224790"/>
          <a:ext cx="1723726" cy="86186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/>
            <a:t>SABR</a:t>
          </a:r>
        </a:p>
      </dsp:txBody>
      <dsp:txXfrm>
        <a:off x="2845287" y="1224790"/>
        <a:ext cx="1723726" cy="86186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E7AE68-3EA3-1B41-AC13-59973F20F573}">
      <dsp:nvSpPr>
        <dsp:cNvPr id="0" name=""/>
        <dsp:cNvSpPr/>
      </dsp:nvSpPr>
      <dsp:spPr>
        <a:xfrm>
          <a:off x="2915384" y="2212050"/>
          <a:ext cx="247100" cy="9963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6379"/>
              </a:lnTo>
              <a:lnTo>
                <a:pt x="247100" y="996379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0D62AC-409F-0D46-8268-1961807AD422}">
      <dsp:nvSpPr>
        <dsp:cNvPr id="0" name=""/>
        <dsp:cNvSpPr/>
      </dsp:nvSpPr>
      <dsp:spPr>
        <a:xfrm>
          <a:off x="2199027" y="1116802"/>
          <a:ext cx="1375292" cy="4548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434"/>
              </a:lnTo>
              <a:lnTo>
                <a:pt x="1375292" y="227434"/>
              </a:lnTo>
              <a:lnTo>
                <a:pt x="1375292" y="45486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C9CCEA-A13F-6746-9466-3D79B1192719}">
      <dsp:nvSpPr>
        <dsp:cNvPr id="0" name=""/>
        <dsp:cNvSpPr/>
      </dsp:nvSpPr>
      <dsp:spPr>
        <a:xfrm>
          <a:off x="216669" y="2654692"/>
          <a:ext cx="324906" cy="9963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6379"/>
              </a:lnTo>
              <a:lnTo>
                <a:pt x="324906" y="996379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84A491-E9D3-3A4F-8960-2E588FDB7D3E}">
      <dsp:nvSpPr>
        <dsp:cNvPr id="0" name=""/>
        <dsp:cNvSpPr/>
      </dsp:nvSpPr>
      <dsp:spPr>
        <a:xfrm>
          <a:off x="1083085" y="1116802"/>
          <a:ext cx="1115941" cy="454868"/>
        </a:xfrm>
        <a:custGeom>
          <a:avLst/>
          <a:gdLst/>
          <a:ahLst/>
          <a:cxnLst/>
          <a:rect l="0" t="0" r="0" b="0"/>
          <a:pathLst>
            <a:path>
              <a:moveTo>
                <a:pt x="1115941" y="0"/>
              </a:moveTo>
              <a:lnTo>
                <a:pt x="1115941" y="227434"/>
              </a:lnTo>
              <a:lnTo>
                <a:pt x="0" y="227434"/>
              </a:lnTo>
              <a:lnTo>
                <a:pt x="0" y="454868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E44EE5-DE30-6C40-B93F-2BCDC600E868}">
      <dsp:nvSpPr>
        <dsp:cNvPr id="0" name=""/>
        <dsp:cNvSpPr/>
      </dsp:nvSpPr>
      <dsp:spPr>
        <a:xfrm>
          <a:off x="1116006" y="33782"/>
          <a:ext cx="2166041" cy="108302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kern="1200" dirty="0" err="1"/>
            <a:t>Primer</a:t>
          </a:r>
          <a:r>
            <a:rPr lang="tr-TR" sz="2700" kern="1200" dirty="0"/>
            <a:t> RT</a:t>
          </a:r>
        </a:p>
      </dsp:txBody>
      <dsp:txXfrm>
        <a:off x="1116006" y="33782"/>
        <a:ext cx="2166041" cy="1083020"/>
      </dsp:txXfrm>
    </dsp:sp>
    <dsp:sp modelId="{78DC44DC-9E5D-D940-9AE6-8343B4214DC1}">
      <dsp:nvSpPr>
        <dsp:cNvPr id="0" name=""/>
        <dsp:cNvSpPr/>
      </dsp:nvSpPr>
      <dsp:spPr>
        <a:xfrm>
          <a:off x="65" y="1571671"/>
          <a:ext cx="2166041" cy="108302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kern="1200" dirty="0"/>
            <a:t>Konvansiyonel</a:t>
          </a:r>
        </a:p>
      </dsp:txBody>
      <dsp:txXfrm>
        <a:off x="65" y="1571671"/>
        <a:ext cx="2166041" cy="1083020"/>
      </dsp:txXfrm>
    </dsp:sp>
    <dsp:sp modelId="{E66A6D62-696E-7246-A665-26FE6A93CBA3}">
      <dsp:nvSpPr>
        <dsp:cNvPr id="0" name=""/>
        <dsp:cNvSpPr/>
      </dsp:nvSpPr>
      <dsp:spPr>
        <a:xfrm>
          <a:off x="541575" y="3109561"/>
          <a:ext cx="2166041" cy="108302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kern="1200" dirty="0"/>
            <a:t>SABR</a:t>
          </a:r>
        </a:p>
      </dsp:txBody>
      <dsp:txXfrm>
        <a:off x="541575" y="3109561"/>
        <a:ext cx="2166041" cy="1083020"/>
      </dsp:txXfrm>
    </dsp:sp>
    <dsp:sp modelId="{BD9318A1-8C46-C749-8438-0B11128EB9C3}">
      <dsp:nvSpPr>
        <dsp:cNvPr id="0" name=""/>
        <dsp:cNvSpPr/>
      </dsp:nvSpPr>
      <dsp:spPr>
        <a:xfrm>
          <a:off x="2750650" y="1571671"/>
          <a:ext cx="1647339" cy="64037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kern="1200" dirty="0"/>
            <a:t>SABR (%15)</a:t>
          </a:r>
        </a:p>
      </dsp:txBody>
      <dsp:txXfrm>
        <a:off x="2750650" y="1571671"/>
        <a:ext cx="1647339" cy="640379"/>
      </dsp:txXfrm>
    </dsp:sp>
    <dsp:sp modelId="{4F9BFE52-C82E-CA4E-837C-486CABEE2297}">
      <dsp:nvSpPr>
        <dsp:cNvPr id="0" name=""/>
        <dsp:cNvSpPr/>
      </dsp:nvSpPr>
      <dsp:spPr>
        <a:xfrm>
          <a:off x="3162485" y="2666919"/>
          <a:ext cx="2166041" cy="108302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kern="1200" dirty="0"/>
            <a:t>SABR</a:t>
          </a:r>
        </a:p>
      </dsp:txBody>
      <dsp:txXfrm>
        <a:off x="3162485" y="2666919"/>
        <a:ext cx="2166041" cy="108302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E7AE68-3EA3-1B41-AC13-59973F20F573}">
      <dsp:nvSpPr>
        <dsp:cNvPr id="0" name=""/>
        <dsp:cNvSpPr/>
      </dsp:nvSpPr>
      <dsp:spPr>
        <a:xfrm>
          <a:off x="2952616" y="2916198"/>
          <a:ext cx="338078" cy="10367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36772"/>
              </a:lnTo>
              <a:lnTo>
                <a:pt x="338078" y="103677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0D62AC-409F-0D46-8268-1961807AD422}">
      <dsp:nvSpPr>
        <dsp:cNvPr id="0" name=""/>
        <dsp:cNvSpPr/>
      </dsp:nvSpPr>
      <dsp:spPr>
        <a:xfrm>
          <a:off x="2490576" y="1315962"/>
          <a:ext cx="1363581" cy="4733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6654"/>
              </a:lnTo>
              <a:lnTo>
                <a:pt x="1363581" y="236654"/>
              </a:lnTo>
              <a:lnTo>
                <a:pt x="1363581" y="47330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84A491-E9D3-3A4F-8960-2E588FDB7D3E}">
      <dsp:nvSpPr>
        <dsp:cNvPr id="0" name=""/>
        <dsp:cNvSpPr/>
      </dsp:nvSpPr>
      <dsp:spPr>
        <a:xfrm>
          <a:off x="1126994" y="1315962"/>
          <a:ext cx="1363581" cy="473309"/>
        </a:xfrm>
        <a:custGeom>
          <a:avLst/>
          <a:gdLst/>
          <a:ahLst/>
          <a:cxnLst/>
          <a:rect l="0" t="0" r="0" b="0"/>
          <a:pathLst>
            <a:path>
              <a:moveTo>
                <a:pt x="1363581" y="0"/>
              </a:moveTo>
              <a:lnTo>
                <a:pt x="1363581" y="236654"/>
              </a:lnTo>
              <a:lnTo>
                <a:pt x="0" y="236654"/>
              </a:lnTo>
              <a:lnTo>
                <a:pt x="0" y="473309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E44EE5-DE30-6C40-B93F-2BCDC600E868}">
      <dsp:nvSpPr>
        <dsp:cNvPr id="0" name=""/>
        <dsp:cNvSpPr/>
      </dsp:nvSpPr>
      <dsp:spPr>
        <a:xfrm>
          <a:off x="1363649" y="189035"/>
          <a:ext cx="2253853" cy="112692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 err="1"/>
            <a:t>Primer</a:t>
          </a:r>
          <a:r>
            <a:rPr lang="tr-TR" sz="2400" kern="1200" dirty="0"/>
            <a:t> RT</a:t>
          </a:r>
        </a:p>
      </dsp:txBody>
      <dsp:txXfrm>
        <a:off x="1363649" y="189035"/>
        <a:ext cx="2253853" cy="1126926"/>
      </dsp:txXfrm>
    </dsp:sp>
    <dsp:sp modelId="{78DC44DC-9E5D-D940-9AE6-8343B4214DC1}">
      <dsp:nvSpPr>
        <dsp:cNvPr id="0" name=""/>
        <dsp:cNvSpPr/>
      </dsp:nvSpPr>
      <dsp:spPr>
        <a:xfrm>
          <a:off x="67" y="1789271"/>
          <a:ext cx="2253853" cy="112692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/>
            <a:t>Konvansiyonel</a:t>
          </a:r>
        </a:p>
      </dsp:txBody>
      <dsp:txXfrm>
        <a:off x="67" y="1789271"/>
        <a:ext cx="2253853" cy="1126926"/>
      </dsp:txXfrm>
    </dsp:sp>
    <dsp:sp modelId="{BD9318A1-8C46-C749-8438-0B11128EB9C3}">
      <dsp:nvSpPr>
        <dsp:cNvPr id="0" name=""/>
        <dsp:cNvSpPr/>
      </dsp:nvSpPr>
      <dsp:spPr>
        <a:xfrm>
          <a:off x="2727230" y="1789271"/>
          <a:ext cx="2253853" cy="112692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/>
            <a:t>SABR</a:t>
          </a:r>
        </a:p>
      </dsp:txBody>
      <dsp:txXfrm>
        <a:off x="2727230" y="1789271"/>
        <a:ext cx="2253853" cy="1126926"/>
      </dsp:txXfrm>
    </dsp:sp>
    <dsp:sp modelId="{4F9BFE52-C82E-CA4E-837C-486CABEE2297}">
      <dsp:nvSpPr>
        <dsp:cNvPr id="0" name=""/>
        <dsp:cNvSpPr/>
      </dsp:nvSpPr>
      <dsp:spPr>
        <a:xfrm>
          <a:off x="3290694" y="3389507"/>
          <a:ext cx="2253853" cy="1126926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/>
            <a:t>SABR</a:t>
          </a:r>
        </a:p>
      </dsp:txBody>
      <dsp:txXfrm>
        <a:off x="3290694" y="3389507"/>
        <a:ext cx="2253853" cy="11269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CC8B89-0DAF-D446-9A51-46032C708738}" type="datetimeFigureOut">
              <a:rPr lang="tr-TR" smtClean="0"/>
              <a:t>13.01.2023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42CAEF-036E-8D4D-9B9B-918D811671A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271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1" b="16401"/>
          <a:stretch/>
        </p:blipFill>
        <p:spPr>
          <a:xfrm>
            <a:off x="0" y="0"/>
            <a:ext cx="12192000" cy="6139908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dirty="0"/>
              <a:t>Asıl alt başlık stilini düzenlemek için tıklayın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9285422" y="6401594"/>
            <a:ext cx="2844800" cy="365125"/>
          </a:xfrm>
          <a:prstGeom prst="rect">
            <a:avLst/>
          </a:prstGeom>
        </p:spPr>
        <p:txBody>
          <a:bodyPr/>
          <a:lstStyle/>
          <a:p>
            <a:fld id="{F53BA0A5-75F3-4565-802F-4F1ACD9D94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8252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9285422" y="6401594"/>
            <a:ext cx="2844800" cy="365125"/>
          </a:xfrm>
          <a:prstGeom prst="rect">
            <a:avLst/>
          </a:prstGeom>
        </p:spPr>
        <p:txBody>
          <a:bodyPr/>
          <a:lstStyle/>
          <a:p>
            <a:fld id="{F53BA0A5-75F3-4565-802F-4F1ACD9D94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6074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9285422" y="6401594"/>
            <a:ext cx="2844800" cy="365125"/>
          </a:xfrm>
          <a:prstGeom prst="rect">
            <a:avLst/>
          </a:prstGeom>
        </p:spPr>
        <p:txBody>
          <a:bodyPr/>
          <a:lstStyle/>
          <a:p>
            <a:fld id="{F53BA0A5-75F3-4565-802F-4F1ACD9D94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89651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9285422" y="6401594"/>
            <a:ext cx="2844800" cy="365125"/>
          </a:xfrm>
          <a:prstGeom prst="rect">
            <a:avLst/>
          </a:prstGeom>
        </p:spPr>
        <p:txBody>
          <a:bodyPr/>
          <a:lstStyle/>
          <a:p>
            <a:fld id="{F53BA0A5-75F3-4565-802F-4F1ACD9D94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79188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>
          <a:xfrm>
            <a:off x="9285422" y="6401594"/>
            <a:ext cx="2844800" cy="365125"/>
          </a:xfrm>
          <a:prstGeom prst="rect">
            <a:avLst/>
          </a:prstGeom>
        </p:spPr>
        <p:txBody>
          <a:bodyPr/>
          <a:lstStyle/>
          <a:p>
            <a:fld id="{F53BA0A5-75F3-4565-802F-4F1ACD9D94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8745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>
          <a:xfrm>
            <a:off x="9285422" y="6401594"/>
            <a:ext cx="2844800" cy="365125"/>
          </a:xfrm>
          <a:prstGeom prst="rect">
            <a:avLst/>
          </a:prstGeom>
        </p:spPr>
        <p:txBody>
          <a:bodyPr/>
          <a:lstStyle/>
          <a:p>
            <a:fld id="{F53BA0A5-75F3-4565-802F-4F1ACD9D94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10261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>
          <a:xfrm>
            <a:off x="9285422" y="6401594"/>
            <a:ext cx="2844800" cy="365125"/>
          </a:xfrm>
          <a:prstGeom prst="rect">
            <a:avLst/>
          </a:prstGeom>
        </p:spPr>
        <p:txBody>
          <a:bodyPr/>
          <a:lstStyle/>
          <a:p>
            <a:fld id="{F53BA0A5-75F3-4565-802F-4F1ACD9D94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36658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9285422" y="6401594"/>
            <a:ext cx="2844800" cy="365125"/>
          </a:xfrm>
          <a:prstGeom prst="rect">
            <a:avLst/>
          </a:prstGeom>
        </p:spPr>
        <p:txBody>
          <a:bodyPr/>
          <a:lstStyle/>
          <a:p>
            <a:fld id="{F53BA0A5-75F3-4565-802F-4F1ACD9D94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9628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9285422" y="6401594"/>
            <a:ext cx="2844800" cy="365125"/>
          </a:xfrm>
          <a:prstGeom prst="rect">
            <a:avLst/>
          </a:prstGeom>
        </p:spPr>
        <p:txBody>
          <a:bodyPr/>
          <a:lstStyle/>
          <a:p>
            <a:fld id="{F53BA0A5-75F3-4565-802F-4F1ACD9D94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3894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9285422" y="6401594"/>
            <a:ext cx="2844800" cy="365125"/>
          </a:xfrm>
          <a:prstGeom prst="rect">
            <a:avLst/>
          </a:prstGeom>
        </p:spPr>
        <p:txBody>
          <a:bodyPr/>
          <a:lstStyle/>
          <a:p>
            <a:fld id="{F53BA0A5-75F3-4565-802F-4F1ACD9D94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7537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9285422" y="6401594"/>
            <a:ext cx="2844800" cy="365125"/>
          </a:xfrm>
          <a:prstGeom prst="rect">
            <a:avLst/>
          </a:prstGeom>
        </p:spPr>
        <p:txBody>
          <a:bodyPr/>
          <a:lstStyle/>
          <a:p>
            <a:fld id="{F53BA0A5-75F3-4565-802F-4F1ACD9D94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3764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cibadem_A.png"/>
          <p:cNvPicPr>
            <a:picLocks noChangeAspect="1"/>
          </p:cNvPicPr>
          <p:nvPr userDrawn="1"/>
        </p:nvPicPr>
        <p:blipFill>
          <a:blip r:embed="rId3" cstate="print">
            <a:alphaModFix amt="6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7979" y="692632"/>
            <a:ext cx="5686492" cy="5466575"/>
          </a:xfrm>
          <a:prstGeom prst="rect">
            <a:avLst/>
          </a:prstGeom>
        </p:spPr>
      </p:pic>
      <p:pic>
        <p:nvPicPr>
          <p:cNvPr id="3" name="Picture 2" descr="Artboard 1 copy 6-100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200" y="2"/>
            <a:ext cx="12262403" cy="690168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594" y="2694079"/>
            <a:ext cx="10362815" cy="1469847"/>
          </a:xfrm>
          <a:ln>
            <a:noFill/>
          </a:ln>
        </p:spPr>
        <p:txBody>
          <a:bodyPr>
            <a:normAutofit/>
          </a:bodyPr>
          <a:lstStyle>
            <a:lvl1pPr>
              <a:defRPr sz="2729"/>
            </a:lvl1pPr>
          </a:lstStyle>
          <a:p>
            <a:r>
              <a:rPr lang="tr-TR" dirty="0" err="1"/>
              <a:t>Click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edit</a:t>
            </a:r>
            <a:r>
              <a:rPr lang="tr-TR" dirty="0"/>
              <a:t> Master </a:t>
            </a:r>
            <a:r>
              <a:rPr lang="tr-TR" dirty="0" err="1"/>
              <a:t>title</a:t>
            </a:r>
            <a:r>
              <a:rPr lang="tr-TR" dirty="0"/>
              <a:t> </a:t>
            </a:r>
            <a:r>
              <a:rPr lang="tr-TR" dirty="0" err="1"/>
              <a:t>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104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6AECF-C149-384D-8E59-C280F3F84D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467" y="160871"/>
            <a:ext cx="11082867" cy="973667"/>
          </a:xfrm>
          <a:prstGeom prst="rect">
            <a:avLst/>
          </a:prstGeom>
        </p:spPr>
        <p:txBody>
          <a:bodyPr anchor="b"/>
          <a:lstStyle>
            <a:lvl1pPr>
              <a:lnSpc>
                <a:spcPts val="2625"/>
              </a:lnSpc>
              <a:defRPr sz="2625" b="1" i="0" spc="0">
                <a:solidFill>
                  <a:schemeClr val="accent4"/>
                </a:solidFill>
                <a:latin typeface="Montserrat" pitchFamily="2" charset="77"/>
              </a:defRPr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r>
              <a:rPr lang="en-US"/>
              <a:t>TWO LINE TITLE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BD6A0D3-71FB-2942-851E-3628AB1A65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467" y="1583269"/>
            <a:ext cx="11082867" cy="4441015"/>
          </a:xfrm>
          <a:prstGeom prst="rect">
            <a:avLst/>
          </a:prstGeom>
        </p:spPr>
        <p:txBody>
          <a:bodyPr/>
          <a:lstStyle>
            <a:lvl1pPr>
              <a:defRPr sz="1800" b="0" i="0"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1500" b="0" i="0"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350" b="0" i="0"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200" b="0" i="0"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200" b="0" i="0">
                <a:solidFill>
                  <a:schemeClr val="accent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B724D204-109D-9546-A3F3-B5423C3A09FF}"/>
              </a:ext>
            </a:extLst>
          </p:cNvPr>
          <p:cNvSpPr txBox="1">
            <a:spLocks/>
          </p:cNvSpPr>
          <p:nvPr userDrawn="1"/>
        </p:nvSpPr>
        <p:spPr>
          <a:xfrm>
            <a:off x="836033" y="6394511"/>
            <a:ext cx="4273100" cy="266951"/>
          </a:xfrm>
          <a:prstGeom prst="rect">
            <a:avLst/>
          </a:prstGeom>
        </p:spPr>
        <p:txBody>
          <a:bodyPr vert="horz" lIns="68580" tIns="34290" rIns="68580" bIns="34290" rtlCol="0" anchor="t"/>
          <a:lstStyle>
            <a:defPPr>
              <a:defRPr lang="en-US"/>
            </a:defPPr>
            <a:lvl1pPr marL="0" algn="l" defTabSz="914400" rtl="0" eaLnBrk="1" latinLnBrk="0" hangingPunct="1">
              <a:defRPr sz="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685526">
              <a:defRPr/>
            </a:pPr>
            <a:r>
              <a:rPr lang="en-US" sz="525">
                <a:solidFill>
                  <a:schemeClr val="bg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©2020 ViewRay, Inc. All rights reserved. </a:t>
            </a:r>
            <a:br>
              <a:rPr lang="en-US" sz="525">
                <a:solidFill>
                  <a:schemeClr val="bg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525">
                <a:solidFill>
                  <a:schemeClr val="bg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Approved for external distribution L-0160 Rev A 042020</a:t>
            </a:r>
            <a:endParaRPr lang="en-US" sz="525">
              <a:solidFill>
                <a:schemeClr val="bg2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6208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55674156-3125-48CE-B7AD-16F5FF6CA05A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3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685800" rtl="0" eaLnBrk="1" fontAlgn="auto" latinLnBrk="1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61387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line/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93184" y="3673389"/>
            <a:ext cx="11192933" cy="677333"/>
          </a:xfrm>
          <a:prstGeom prst="rect">
            <a:avLst/>
          </a:prstGeom>
        </p:spPr>
        <p:txBody>
          <a:bodyPr lIns="190500" tIns="101600" rIns="508000" bIns="0"/>
          <a:lstStyle>
            <a:lvl1pPr marL="0" marR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0" i="0" baseline="0">
                <a:solidFill>
                  <a:schemeClr val="tx2"/>
                </a:solidFill>
                <a:latin typeface="Avenir Book"/>
                <a:ea typeface="Avenir Book"/>
                <a:cs typeface="Avenir Book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Subhead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93184" y="2200145"/>
            <a:ext cx="11192933" cy="1473244"/>
          </a:xfrm>
          <a:prstGeom prst="rect">
            <a:avLst/>
          </a:prstGeom>
        </p:spPr>
        <p:txBody>
          <a:bodyPr vert="horz" lIns="127000" tIns="0" rIns="508000" bIns="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500" spc="-300" baseline="0">
                <a:solidFill>
                  <a:schemeClr val="bg1"/>
                </a:solidFill>
                <a:latin typeface="Avenir Book"/>
                <a:ea typeface="Avenir Book"/>
                <a:cs typeface="Avenir Book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Headline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>
          <a:xfrm>
            <a:off x="9285422" y="6401594"/>
            <a:ext cx="2844800" cy="365125"/>
          </a:xfrm>
          <a:prstGeom prst="rect">
            <a:avLst/>
          </a:prstGeom>
        </p:spPr>
        <p:txBody>
          <a:bodyPr/>
          <a:lstStyle/>
          <a:p>
            <a:fld id="{F71FD8E6-0D6E-B244-AF89-5C83D864DB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7"/>
          <p:cNvSpPr>
            <a:spLocks noGrp="1"/>
          </p:cNvSpPr>
          <p:nvPr>
            <p:ph type="title" hasCustomPrompt="1"/>
          </p:nvPr>
        </p:nvSpPr>
        <p:spPr>
          <a:xfrm>
            <a:off x="514973" y="415821"/>
            <a:ext cx="11171145" cy="744608"/>
          </a:xfrm>
          <a:prstGeom prst="rect">
            <a:avLst/>
          </a:prstGeom>
        </p:spPr>
        <p:txBody>
          <a:bodyPr vert="horz" lIns="0" tIns="0" rIns="0" bIns="0" anchor="t" anchorCtr="0"/>
          <a:lstStyle>
            <a:lvl1pPr>
              <a:defRPr sz="2300" b="0" spc="-50">
                <a:solidFill>
                  <a:schemeClr val="bg1"/>
                </a:solidFill>
                <a:latin typeface="Avenir Book"/>
                <a:ea typeface="Avenir Book"/>
                <a:cs typeface="Avenir Book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89182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Resim 14"/>
          <p:cNvPicPr>
            <a:picLocks noChangeAspect="1"/>
          </p:cNvPicPr>
          <p:nvPr userDrawn="1"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4" t="12201" r="28734" b="26901"/>
          <a:stretch/>
        </p:blipFill>
        <p:spPr>
          <a:xfrm>
            <a:off x="3791744" y="1158341"/>
            <a:ext cx="4608512" cy="4949884"/>
          </a:xfrm>
          <a:prstGeom prst="rect">
            <a:avLst/>
          </a:prstGeom>
        </p:spPr>
      </p:pic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dirty="0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133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grpSp>
        <p:nvGrpSpPr>
          <p:cNvPr id="18" name="Grup 17"/>
          <p:cNvGrpSpPr/>
          <p:nvPr userDrawn="1"/>
        </p:nvGrpSpPr>
        <p:grpSpPr>
          <a:xfrm>
            <a:off x="0" y="6145367"/>
            <a:ext cx="12192000" cy="699079"/>
            <a:chOff x="0" y="6145367"/>
            <a:chExt cx="12192000" cy="699079"/>
          </a:xfrm>
        </p:grpSpPr>
        <p:cxnSp>
          <p:nvCxnSpPr>
            <p:cNvPr id="12" name="Düz Bağlayıcı 11"/>
            <p:cNvCxnSpPr/>
            <p:nvPr userDrawn="1"/>
          </p:nvCxnSpPr>
          <p:spPr>
            <a:xfrm>
              <a:off x="0" y="6145367"/>
              <a:ext cx="12192000" cy="0"/>
            </a:xfrm>
            <a:prstGeom prst="line">
              <a:avLst/>
            </a:prstGeom>
            <a:ln w="57150">
              <a:solidFill>
                <a:srgbClr val="00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Resim 16"/>
            <p:cNvPicPr/>
            <p:nvPr userDrawn="1"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380" t="89680" r="1763" b="-3"/>
            <a:stretch/>
          </p:blipFill>
          <p:spPr>
            <a:xfrm>
              <a:off x="10043391" y="6203731"/>
              <a:ext cx="2058035" cy="6407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6374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2" r:id="rId12"/>
    <p:sldLayoutId id="2147483733" r:id="rId13"/>
    <p:sldLayoutId id="2147483736" r:id="rId14"/>
    <p:sldLayoutId id="2147483737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rgbClr val="000099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70000"/>
        <a:buFontTx/>
        <a:buBlip>
          <a:blip r:embed="rId19"/>
        </a:buBlip>
        <a:defRPr sz="3200" b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34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36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tif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75991-E4DF-0E48-B4BE-8ED7246EED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1219201"/>
            <a:ext cx="10363200" cy="1921768"/>
          </a:xfrm>
        </p:spPr>
        <p:txBody>
          <a:bodyPr>
            <a:normAutofit fontScale="90000"/>
          </a:bodyPr>
          <a:lstStyle/>
          <a:p>
            <a:br>
              <a:rPr lang="tr-TR" dirty="0"/>
            </a:br>
            <a:r>
              <a:rPr lang="tr-TR" dirty="0"/>
              <a:t>Zor Vakalar Kursu</a:t>
            </a:r>
            <a:br>
              <a:rPr lang="tr-TR" dirty="0"/>
            </a:br>
            <a:r>
              <a:rPr lang="tr-TR" dirty="0"/>
              <a:t>Akciğer kanserlerinde </a:t>
            </a:r>
            <a:r>
              <a:rPr lang="tr-TR" dirty="0" err="1"/>
              <a:t>Reirradyasyon</a:t>
            </a:r>
            <a:br>
              <a:rPr lang="tr-TR" dirty="0"/>
            </a:br>
            <a:r>
              <a:rPr lang="tr-TR" sz="1600" dirty="0"/>
              <a:t>(</a:t>
            </a:r>
            <a:r>
              <a:rPr lang="tr-TR" sz="1800" b="1" dirty="0">
                <a:effectLst/>
                <a:latin typeface="Calibri" panose="020F0502020204030204" pitchFamily="34" charset="0"/>
              </a:rPr>
              <a:t>Yeniden </a:t>
            </a:r>
            <a:r>
              <a:rPr lang="tr-TR" sz="1800" b="1" dirty="0" err="1">
                <a:effectLst/>
                <a:latin typeface="Calibri" panose="020F0502020204030204" pitchFamily="34" charset="0"/>
              </a:rPr>
              <a:t>ışınlamanın</a:t>
            </a:r>
            <a:r>
              <a:rPr lang="tr-TR" sz="1800" b="1" dirty="0">
                <a:effectLst/>
                <a:latin typeface="Calibri" panose="020F0502020204030204" pitchFamily="34" charset="0"/>
              </a:rPr>
              <a:t> artan </a:t>
            </a:r>
            <a:r>
              <a:rPr lang="tr-TR" sz="1800" b="1" dirty="0" err="1">
                <a:effectLst/>
                <a:latin typeface="Calibri" panose="020F0502020204030204" pitchFamily="34" charset="0"/>
              </a:rPr>
              <a:t>rolu</a:t>
            </a:r>
            <a:r>
              <a:rPr lang="tr-TR" sz="1800" b="1" dirty="0">
                <a:effectLst/>
                <a:latin typeface="Calibri" panose="020F0502020204030204" pitchFamily="34" charset="0"/>
              </a:rPr>
              <a:t>̈ - </a:t>
            </a:r>
            <a:r>
              <a:rPr lang="tr-TR" sz="1800" b="1" dirty="0" err="1">
                <a:effectLst/>
                <a:latin typeface="Calibri" panose="020F0502020204030204" pitchFamily="34" charset="0"/>
              </a:rPr>
              <a:t>Güvenli</a:t>
            </a:r>
            <a:r>
              <a:rPr lang="tr-TR" sz="1800" b="1" dirty="0">
                <a:effectLst/>
                <a:latin typeface="Calibri" panose="020F0502020204030204" pitchFamily="34" charset="0"/>
              </a:rPr>
              <a:t> tarafta kalabilecek miyiz? / Alan </a:t>
            </a:r>
            <a:r>
              <a:rPr lang="tr-TR" sz="1800" b="1" dirty="0" err="1">
                <a:effectLst/>
                <a:latin typeface="Calibri" panose="020F0502020204030204" pitchFamily="34" charset="0"/>
              </a:rPr>
              <a:t>içi</a:t>
            </a:r>
            <a:r>
              <a:rPr lang="tr-TR" sz="1800" b="1" dirty="0">
                <a:effectLst/>
                <a:latin typeface="Calibri" panose="020F0502020204030204" pitchFamily="34" charset="0"/>
              </a:rPr>
              <a:t> veya marjinal yinelemede yeniden </a:t>
            </a:r>
            <a:r>
              <a:rPr lang="tr-TR" sz="1800" b="1" dirty="0" err="1">
                <a:effectLst/>
                <a:latin typeface="Calibri" panose="020F0502020204030204" pitchFamily="34" charset="0"/>
              </a:rPr>
              <a:t>ışınlama</a:t>
            </a:r>
            <a:r>
              <a:rPr lang="tr-TR" sz="1800" b="1" dirty="0">
                <a:effectLst/>
                <a:latin typeface="Calibri" panose="020F0502020204030204" pitchFamily="34" charset="0"/>
              </a:rPr>
              <a:t>)</a:t>
            </a:r>
            <a:br>
              <a:rPr lang="tr-TR" sz="1800" b="1" dirty="0">
                <a:effectLst/>
                <a:latin typeface="Calibri" panose="020F0502020204030204" pitchFamily="34" charset="0"/>
              </a:rPr>
            </a:br>
            <a:br>
              <a:rPr lang="tr-TR" dirty="0">
                <a:effectLst/>
              </a:rPr>
            </a:br>
            <a:endParaRPr lang="en-U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23A4AF-8EFB-AB4A-8C25-83D9B9B6D8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/>
              <a:t>Dr. Banu Atalar</a:t>
            </a:r>
          </a:p>
          <a:p>
            <a:r>
              <a:rPr lang="tr-TR" dirty="0"/>
              <a:t>Acıbadem MAA Üniversitesi</a:t>
            </a:r>
          </a:p>
          <a:p>
            <a:r>
              <a:rPr lang="tr-TR" dirty="0"/>
              <a:t>Radyasyon Onkolojisi</a:t>
            </a:r>
          </a:p>
          <a:p>
            <a:r>
              <a:rPr lang="tr-TR" dirty="0" err="1"/>
              <a:t>banu.atalar@acibadem.com.tr</a:t>
            </a:r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585797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51F6FED-8C63-5E4F-9D4E-D20900AF5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Re-IR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0651C73-4B5B-D842-AEBD-BA68EA1123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Tarihsel olarak </a:t>
            </a:r>
            <a:r>
              <a:rPr lang="tr-TR" sz="2400" dirty="0" err="1"/>
              <a:t>toksisite</a:t>
            </a:r>
            <a:r>
              <a:rPr lang="tr-TR" sz="2400" dirty="0"/>
              <a:t> nedeni ile hep çekinilmiş.</a:t>
            </a:r>
          </a:p>
          <a:p>
            <a:r>
              <a:rPr lang="tr-TR" sz="2400" dirty="0"/>
              <a:t>İlk tedavi ile karşılaştırıldığında normal doku toleransı belirgin azalır.</a:t>
            </a:r>
          </a:p>
          <a:p>
            <a:r>
              <a:rPr lang="tr-TR" sz="2400" dirty="0"/>
              <a:t>Ancak, son yıllarda teknolojik ve onkolojik gelişmeler sayesinde yaşam süreleri uzadı, Re-IR karşımıza daha çok çıkmaya başladı</a:t>
            </a:r>
          </a:p>
          <a:p>
            <a:r>
              <a:rPr lang="tr-TR" sz="2400" dirty="0"/>
              <a:t>LA-NSCLC hastalarının %30-50 sinde LR oluyor.</a:t>
            </a:r>
          </a:p>
          <a:p>
            <a:r>
              <a:rPr lang="tr-TR" sz="2400" dirty="0"/>
              <a:t>Re-IR ile umut verici sonuçlar var.</a:t>
            </a:r>
          </a:p>
          <a:p>
            <a:r>
              <a:rPr lang="tr-TR" sz="2400" dirty="0"/>
              <a:t>Re-IR alternatifleri:</a:t>
            </a:r>
          </a:p>
          <a:p>
            <a:pPr lvl="1"/>
            <a:r>
              <a:rPr lang="tr-TR" sz="2000" dirty="0"/>
              <a:t>Cerrahi, </a:t>
            </a:r>
            <a:r>
              <a:rPr lang="tr-TR" sz="2000" dirty="0" err="1"/>
              <a:t>küratif</a:t>
            </a:r>
            <a:r>
              <a:rPr lang="tr-TR" sz="2000" dirty="0"/>
              <a:t> RT sonrası zor</a:t>
            </a:r>
          </a:p>
          <a:p>
            <a:pPr lvl="1"/>
            <a:r>
              <a:rPr lang="tr-TR" sz="2000" dirty="0"/>
              <a:t>Sadece sistemik tedavi ile tek başına OS &lt;6 ay</a:t>
            </a:r>
          </a:p>
        </p:txBody>
      </p:sp>
    </p:spTree>
    <p:extLst>
      <p:ext uri="{BB962C8B-B14F-4D97-AF65-F5344CB8AC3E}">
        <p14:creationId xmlns:p14="http://schemas.microsoft.com/office/powerpoint/2010/main" val="682172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 zaman Re-RT?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İzole</a:t>
            </a:r>
            <a:r>
              <a:rPr lang="en-US" dirty="0"/>
              <a:t> </a:t>
            </a:r>
            <a:r>
              <a:rPr lang="en-US" dirty="0" err="1"/>
              <a:t>lokal</a:t>
            </a:r>
            <a:r>
              <a:rPr lang="en-US" dirty="0"/>
              <a:t> </a:t>
            </a:r>
            <a:r>
              <a:rPr lang="en-US" dirty="0" err="1"/>
              <a:t>nüksler</a:t>
            </a:r>
            <a:r>
              <a:rPr lang="en-US" dirty="0"/>
              <a:t> </a:t>
            </a:r>
            <a:r>
              <a:rPr lang="en-US" sz="2400" i="1" dirty="0"/>
              <a:t>(</a:t>
            </a:r>
            <a:r>
              <a:rPr lang="en-US" sz="2400" i="1" dirty="0" err="1"/>
              <a:t>anastomoz</a:t>
            </a:r>
            <a:r>
              <a:rPr lang="en-US" sz="2400" i="1" dirty="0"/>
              <a:t>, tm </a:t>
            </a:r>
            <a:r>
              <a:rPr lang="en-US" sz="2400" i="1" dirty="0" err="1"/>
              <a:t>yatağı</a:t>
            </a:r>
            <a:r>
              <a:rPr lang="en-US" sz="2400" i="1" dirty="0"/>
              <a:t>)</a:t>
            </a:r>
          </a:p>
          <a:p>
            <a:r>
              <a:rPr lang="en-US" dirty="0" err="1"/>
              <a:t>Bölgesel-lenfatik</a:t>
            </a:r>
            <a:r>
              <a:rPr lang="en-US" dirty="0"/>
              <a:t> </a:t>
            </a:r>
            <a:r>
              <a:rPr lang="en-US" dirty="0" err="1"/>
              <a:t>nüksler</a:t>
            </a:r>
            <a:endParaRPr lang="en-US" dirty="0"/>
          </a:p>
          <a:p>
            <a:r>
              <a:rPr lang="en-US" dirty="0" err="1"/>
              <a:t>Oligometastazlar</a:t>
            </a:r>
            <a:r>
              <a:rPr lang="en-US" dirty="0"/>
              <a:t> </a:t>
            </a:r>
          </a:p>
          <a:p>
            <a:r>
              <a:rPr lang="en-US" dirty="0" err="1"/>
              <a:t>İkinci</a:t>
            </a:r>
            <a:r>
              <a:rPr lang="en-US" dirty="0"/>
              <a:t> primer </a:t>
            </a:r>
            <a:r>
              <a:rPr lang="en-US" dirty="0" err="1"/>
              <a:t>tümörler</a:t>
            </a:r>
            <a:endParaRPr lang="en-US" dirty="0"/>
          </a:p>
          <a:p>
            <a:r>
              <a:rPr lang="en-US" dirty="0" err="1"/>
              <a:t>Semptomları</a:t>
            </a:r>
            <a:r>
              <a:rPr lang="en-US" dirty="0"/>
              <a:t> </a:t>
            </a:r>
            <a:r>
              <a:rPr lang="en-US" dirty="0" err="1"/>
              <a:t>azaltmak</a:t>
            </a:r>
            <a:r>
              <a:rPr lang="en-US" dirty="0"/>
              <a:t>-QOL</a:t>
            </a:r>
          </a:p>
          <a:p>
            <a:r>
              <a:rPr lang="en-US" dirty="0" err="1"/>
              <a:t>Cerrahi</a:t>
            </a:r>
            <a:r>
              <a:rPr lang="en-US" dirty="0"/>
              <a:t> </a:t>
            </a:r>
            <a:r>
              <a:rPr lang="en-US" dirty="0" err="1"/>
              <a:t>rezeksiyon</a:t>
            </a:r>
            <a:r>
              <a:rPr lang="en-US" dirty="0"/>
              <a:t> </a:t>
            </a:r>
            <a:r>
              <a:rPr lang="en-US" dirty="0" err="1"/>
              <a:t>mümkün</a:t>
            </a:r>
            <a:r>
              <a:rPr lang="en-US" dirty="0"/>
              <a:t> </a:t>
            </a:r>
            <a:r>
              <a:rPr lang="en-US" dirty="0" err="1"/>
              <a:t>olmayan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880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DAB7A4C-B60E-B2B9-0A29-40C5A0996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Neden</a:t>
            </a:r>
            <a:r>
              <a:rPr lang="en-US" dirty="0"/>
              <a:t> </a:t>
            </a:r>
            <a:r>
              <a:rPr lang="en-US" dirty="0" err="1"/>
              <a:t>Torasik</a:t>
            </a:r>
            <a:r>
              <a:rPr lang="en-US" dirty="0"/>
              <a:t> Re-</a:t>
            </a:r>
            <a:r>
              <a:rPr lang="en-US" dirty="0" err="1"/>
              <a:t>IR’dan</a:t>
            </a:r>
            <a:r>
              <a:rPr lang="en-US" dirty="0"/>
              <a:t> </a:t>
            </a:r>
            <a:r>
              <a:rPr lang="en-US" dirty="0" err="1"/>
              <a:t>korkuyoruz</a:t>
            </a:r>
            <a:r>
              <a:rPr lang="en-US" dirty="0"/>
              <a:t>?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195DFB7-701F-F70F-7BD2-7E24639E91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Potansiyel</a:t>
            </a:r>
            <a:r>
              <a:rPr lang="en-US" dirty="0"/>
              <a:t> </a:t>
            </a:r>
            <a:r>
              <a:rPr lang="en-US" dirty="0" err="1"/>
              <a:t>letal</a:t>
            </a:r>
            <a:r>
              <a:rPr lang="en-US" dirty="0"/>
              <a:t> </a:t>
            </a:r>
            <a:r>
              <a:rPr lang="en-US" dirty="0" err="1"/>
              <a:t>toksisite</a:t>
            </a:r>
            <a:r>
              <a:rPr lang="en-US" dirty="0"/>
              <a:t> (</a:t>
            </a:r>
            <a:r>
              <a:rPr lang="en-US" dirty="0" err="1"/>
              <a:t>yüksek</a:t>
            </a:r>
            <a:r>
              <a:rPr lang="en-US" dirty="0"/>
              <a:t> </a:t>
            </a:r>
            <a:r>
              <a:rPr lang="en-US" dirty="0" err="1"/>
              <a:t>kümülatif</a:t>
            </a:r>
            <a:r>
              <a:rPr lang="en-US" dirty="0"/>
              <a:t> </a:t>
            </a:r>
            <a:r>
              <a:rPr lang="en-US" dirty="0" err="1"/>
              <a:t>dozlar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Akut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subakut</a:t>
            </a:r>
            <a:r>
              <a:rPr lang="en-US" dirty="0"/>
              <a:t> </a:t>
            </a:r>
            <a:r>
              <a:rPr lang="en-US" dirty="0" err="1"/>
              <a:t>toksisiteler</a:t>
            </a:r>
            <a:r>
              <a:rPr lang="en-US" dirty="0"/>
              <a:t> (</a:t>
            </a:r>
            <a:r>
              <a:rPr lang="en-US" dirty="0" err="1"/>
              <a:t>pnömöni</a:t>
            </a:r>
            <a:r>
              <a:rPr lang="en-US" dirty="0"/>
              <a:t>, </a:t>
            </a:r>
            <a:r>
              <a:rPr lang="en-US" dirty="0" err="1"/>
              <a:t>özofajit</a:t>
            </a:r>
            <a:r>
              <a:rPr lang="en-US" dirty="0"/>
              <a:t>, </a:t>
            </a:r>
            <a:r>
              <a:rPr lang="en-US" dirty="0" err="1"/>
              <a:t>perikardit</a:t>
            </a:r>
            <a:r>
              <a:rPr lang="en-US" dirty="0"/>
              <a:t> vs)</a:t>
            </a:r>
          </a:p>
          <a:p>
            <a:pPr lvl="1"/>
            <a:r>
              <a:rPr lang="en-US" dirty="0" err="1"/>
              <a:t>Myelopati</a:t>
            </a:r>
            <a:r>
              <a:rPr lang="en-US" dirty="0"/>
              <a:t>, </a:t>
            </a:r>
            <a:r>
              <a:rPr lang="en-US" dirty="0" err="1"/>
              <a:t>brakial</a:t>
            </a:r>
            <a:r>
              <a:rPr lang="en-US" dirty="0"/>
              <a:t> </a:t>
            </a:r>
            <a:r>
              <a:rPr lang="en-US" dirty="0" err="1"/>
              <a:t>pleksopati</a:t>
            </a:r>
            <a:r>
              <a:rPr lang="en-US" dirty="0"/>
              <a:t>, </a:t>
            </a:r>
            <a:r>
              <a:rPr lang="en-US" dirty="0" err="1"/>
              <a:t>havayolu</a:t>
            </a:r>
            <a:r>
              <a:rPr lang="en-US" dirty="0"/>
              <a:t> </a:t>
            </a:r>
            <a:r>
              <a:rPr lang="en-US" dirty="0" err="1"/>
              <a:t>nekrozu</a:t>
            </a:r>
            <a:r>
              <a:rPr lang="en-US" dirty="0"/>
              <a:t>, </a:t>
            </a:r>
            <a:r>
              <a:rPr lang="en-US" dirty="0" err="1"/>
              <a:t>fistül</a:t>
            </a:r>
            <a:r>
              <a:rPr lang="en-US" dirty="0"/>
              <a:t>, </a:t>
            </a:r>
            <a:r>
              <a:rPr lang="en-US" dirty="0" err="1"/>
              <a:t>pulmoner</a:t>
            </a:r>
            <a:r>
              <a:rPr lang="en-US" dirty="0"/>
              <a:t> fibrosis, major </a:t>
            </a:r>
            <a:r>
              <a:rPr lang="en-US" dirty="0" err="1"/>
              <a:t>kardiak</a:t>
            </a:r>
            <a:r>
              <a:rPr lang="en-US" dirty="0"/>
              <a:t> </a:t>
            </a:r>
            <a:r>
              <a:rPr lang="en-US" dirty="0" err="1"/>
              <a:t>olaylar</a:t>
            </a:r>
            <a:r>
              <a:rPr lang="en-US" dirty="0"/>
              <a:t>, ana </a:t>
            </a:r>
            <a:r>
              <a:rPr lang="en-US" dirty="0" err="1"/>
              <a:t>damarlardan</a:t>
            </a:r>
            <a:r>
              <a:rPr lang="en-US" dirty="0"/>
              <a:t> </a:t>
            </a:r>
            <a:r>
              <a:rPr lang="en-US" dirty="0" err="1"/>
              <a:t>koruma</a:t>
            </a:r>
            <a:r>
              <a:rPr lang="en-US" dirty="0"/>
              <a:t>)</a:t>
            </a:r>
          </a:p>
          <a:p>
            <a:r>
              <a:rPr lang="en-US" dirty="0"/>
              <a:t>Risk </a:t>
            </a:r>
            <a:r>
              <a:rPr lang="en-US" dirty="0" err="1"/>
              <a:t>altına</a:t>
            </a:r>
            <a:r>
              <a:rPr lang="en-US" dirty="0"/>
              <a:t> </a:t>
            </a:r>
            <a:r>
              <a:rPr lang="en-US" dirty="0" err="1"/>
              <a:t>girmek</a:t>
            </a:r>
            <a:r>
              <a:rPr lang="en-US" dirty="0"/>
              <a:t>/</a:t>
            </a:r>
            <a:r>
              <a:rPr lang="en-US" dirty="0" err="1"/>
              <a:t>sorumluluk</a:t>
            </a:r>
            <a:endParaRPr lang="en-US" dirty="0"/>
          </a:p>
          <a:p>
            <a:r>
              <a:rPr lang="en-US" dirty="0" err="1"/>
              <a:t>Başarı</a:t>
            </a:r>
            <a:r>
              <a:rPr lang="en-US" dirty="0"/>
              <a:t> </a:t>
            </a:r>
            <a:r>
              <a:rPr lang="en-US" dirty="0" err="1"/>
              <a:t>oranı</a:t>
            </a:r>
            <a:r>
              <a:rPr lang="en-US" dirty="0"/>
              <a:t> </a:t>
            </a:r>
            <a:r>
              <a:rPr lang="en-US" dirty="0" err="1"/>
              <a:t>düşük</a:t>
            </a:r>
            <a:r>
              <a:rPr lang="en-US" dirty="0"/>
              <a:t> </a:t>
            </a:r>
            <a:r>
              <a:rPr lang="en-US" dirty="0" err="1"/>
              <a:t>olabilir</a:t>
            </a:r>
            <a:r>
              <a:rPr lang="en-US" dirty="0"/>
              <a:t>?</a:t>
            </a:r>
          </a:p>
          <a:p>
            <a:r>
              <a:rPr lang="en-US" dirty="0"/>
              <a:t>Re-IR </a:t>
            </a:r>
            <a:r>
              <a:rPr lang="en-US" dirty="0" err="1"/>
              <a:t>planı</a:t>
            </a:r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komplex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vakit</a:t>
            </a:r>
            <a:r>
              <a:rPr lang="en-US" dirty="0"/>
              <a:t> </a:t>
            </a:r>
            <a:r>
              <a:rPr lang="en-US" dirty="0" err="1"/>
              <a:t>alır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62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ACE7FDC-FBD6-817F-ACAD-8CDB6B23E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6632"/>
            <a:ext cx="10972800" cy="1143000"/>
          </a:xfrm>
        </p:spPr>
        <p:txBody>
          <a:bodyPr/>
          <a:lstStyle/>
          <a:p>
            <a:r>
              <a:rPr lang="en-US" dirty="0" err="1"/>
              <a:t>Definitif</a:t>
            </a:r>
            <a:r>
              <a:rPr lang="en-US" dirty="0"/>
              <a:t> salvage RT %55 </a:t>
            </a:r>
            <a:r>
              <a:rPr lang="en-US" dirty="0" err="1"/>
              <a:t>potansiyel</a:t>
            </a:r>
            <a:r>
              <a:rPr lang="en-US" dirty="0"/>
              <a:t> </a:t>
            </a:r>
            <a:r>
              <a:rPr lang="en-US" dirty="0" err="1"/>
              <a:t>kür</a:t>
            </a:r>
            <a:r>
              <a:rPr lang="en-US" dirty="0"/>
              <a:t> </a:t>
            </a:r>
            <a:r>
              <a:rPr lang="en-US" dirty="0" err="1"/>
              <a:t>sağlar</a:t>
            </a:r>
            <a:r>
              <a:rPr lang="en-US" dirty="0"/>
              <a:t>.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5A480A1E-8FA7-19C8-CA79-B21AF11E27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5" t="9430" r="22898" b="5095"/>
          <a:stretch/>
        </p:blipFill>
        <p:spPr>
          <a:xfrm>
            <a:off x="2639616" y="1268760"/>
            <a:ext cx="6120680" cy="5040560"/>
          </a:xfrm>
          <a:prstGeom prst="rect">
            <a:avLst/>
          </a:prstGeom>
        </p:spPr>
      </p:pic>
      <p:pic>
        <p:nvPicPr>
          <p:cNvPr id="10" name="İçerik Yer Tutucusu 4">
            <a:extLst>
              <a:ext uri="{FF2B5EF4-FFF2-40B4-BE49-F238E27FC236}">
                <a16:creationId xmlns:a16="http://schemas.microsoft.com/office/drawing/2014/main" id="{A286DC6F-A256-1F36-6AEC-B6B1A4C098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47" t="18106" r="15813" b="5300"/>
          <a:stretch/>
        </p:blipFill>
        <p:spPr>
          <a:xfrm>
            <a:off x="1703512" y="980728"/>
            <a:ext cx="7632848" cy="5705361"/>
          </a:xfrm>
        </p:spPr>
      </p:pic>
    </p:spTree>
    <p:extLst>
      <p:ext uri="{BB962C8B-B14F-4D97-AF65-F5344CB8AC3E}">
        <p14:creationId xmlns:p14="http://schemas.microsoft.com/office/powerpoint/2010/main" val="2907180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54F01A3-663B-AF43-A6AB-8041C3F1E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46047"/>
            <a:ext cx="8229600" cy="1143000"/>
          </a:xfrm>
        </p:spPr>
        <p:txBody>
          <a:bodyPr/>
          <a:lstStyle/>
          <a:p>
            <a:r>
              <a:rPr lang="tr-TR" dirty="0"/>
              <a:t>Kimler Re-</a:t>
            </a:r>
            <a:r>
              <a:rPr lang="tr-TR" dirty="0" err="1"/>
              <a:t>Ir</a:t>
            </a:r>
            <a:r>
              <a:rPr lang="tr-TR" dirty="0"/>
              <a:t> Adayı?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2AA23FF-4629-8C40-9C0F-62819B2EE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128707"/>
            <a:ext cx="8229600" cy="5219084"/>
          </a:xfrm>
        </p:spPr>
        <p:txBody>
          <a:bodyPr>
            <a:normAutofit/>
          </a:bodyPr>
          <a:lstStyle/>
          <a:p>
            <a:r>
              <a:rPr lang="tr-TR" sz="2800" dirty="0"/>
              <a:t>İki RT arası </a:t>
            </a:r>
            <a:r>
              <a:rPr lang="tr-TR" sz="2800" dirty="0" err="1"/>
              <a:t>interval</a:t>
            </a:r>
            <a:endParaRPr lang="tr-TR" sz="2800" dirty="0"/>
          </a:p>
          <a:p>
            <a:pPr lvl="1"/>
            <a:r>
              <a:rPr lang="tr-TR" dirty="0"/>
              <a:t>İdeal &gt;1 yıl</a:t>
            </a:r>
          </a:p>
          <a:p>
            <a:r>
              <a:rPr lang="tr-TR" sz="2800" dirty="0"/>
              <a:t>İlk RT sonrası ciddi yan etki</a:t>
            </a:r>
          </a:p>
          <a:p>
            <a:pPr lvl="1"/>
            <a:r>
              <a:rPr lang="tr-TR" dirty="0" err="1"/>
              <a:t>Major</a:t>
            </a:r>
            <a:r>
              <a:rPr lang="tr-TR" dirty="0"/>
              <a:t> bir yan etki varsa önerilmez, org </a:t>
            </a:r>
            <a:r>
              <a:rPr lang="tr-TR" dirty="0" err="1"/>
              <a:t>disf</a:t>
            </a:r>
            <a:r>
              <a:rPr lang="tr-TR" dirty="0"/>
              <a:t>.</a:t>
            </a:r>
          </a:p>
          <a:p>
            <a:r>
              <a:rPr lang="tr-TR" sz="2800" dirty="0" err="1"/>
              <a:t>Definitif</a:t>
            </a:r>
            <a:r>
              <a:rPr lang="tr-TR" sz="2800" dirty="0"/>
              <a:t> </a:t>
            </a:r>
            <a:r>
              <a:rPr lang="tr-TR" sz="2800" dirty="0" err="1"/>
              <a:t>vs</a:t>
            </a:r>
            <a:r>
              <a:rPr lang="tr-TR" sz="2800" dirty="0"/>
              <a:t> Palyatif</a:t>
            </a:r>
          </a:p>
          <a:p>
            <a:pPr lvl="1"/>
            <a:r>
              <a:rPr lang="tr-TR" dirty="0"/>
              <a:t>Palyatif dozlar </a:t>
            </a:r>
            <a:r>
              <a:rPr lang="tr-TR" dirty="0" err="1"/>
              <a:t>definitif</a:t>
            </a:r>
            <a:r>
              <a:rPr lang="tr-TR" dirty="0"/>
              <a:t> dozlara göre daha kolay</a:t>
            </a:r>
          </a:p>
          <a:p>
            <a:r>
              <a:rPr lang="tr-TR" sz="2800" dirty="0"/>
              <a:t>Yaşam beklentisi</a:t>
            </a:r>
          </a:p>
          <a:p>
            <a:pPr lvl="1"/>
            <a:r>
              <a:rPr lang="tr-TR" dirty="0"/>
              <a:t>İdeal &gt;6 ay</a:t>
            </a:r>
          </a:p>
          <a:p>
            <a:r>
              <a:rPr lang="tr-TR" sz="2800" dirty="0"/>
              <a:t>Hastanın beklentisi</a:t>
            </a:r>
          </a:p>
          <a:p>
            <a:pPr lvl="1"/>
            <a:r>
              <a:rPr lang="tr-TR" dirty="0"/>
              <a:t>QOL </a:t>
            </a:r>
            <a:r>
              <a:rPr lang="tr-TR" dirty="0" err="1"/>
              <a:t>vs</a:t>
            </a:r>
            <a:r>
              <a:rPr lang="tr-TR" dirty="0"/>
              <a:t> kür şansı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A9491E44-50BD-3D42-82E3-57B06EB13434}"/>
              </a:ext>
            </a:extLst>
          </p:cNvPr>
          <p:cNvSpPr txBox="1"/>
          <p:nvPr/>
        </p:nvSpPr>
        <p:spPr>
          <a:xfrm>
            <a:off x="7824788" y="6186484"/>
            <a:ext cx="2764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/>
              <a:t>Kristin</a:t>
            </a:r>
            <a:r>
              <a:rPr lang="tr-TR" dirty="0"/>
              <a:t> </a:t>
            </a:r>
            <a:r>
              <a:rPr lang="tr-TR" dirty="0" err="1"/>
              <a:t>Higgins</a:t>
            </a:r>
            <a:r>
              <a:rPr lang="tr-TR" dirty="0"/>
              <a:t>, ASTRO 2019</a:t>
            </a:r>
          </a:p>
        </p:txBody>
      </p:sp>
    </p:spTree>
    <p:extLst>
      <p:ext uri="{BB962C8B-B14F-4D97-AF65-F5344CB8AC3E}">
        <p14:creationId xmlns:p14="http://schemas.microsoft.com/office/powerpoint/2010/main" val="558193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Nasıl</a:t>
            </a:r>
            <a:r>
              <a:rPr lang="en-US" dirty="0"/>
              <a:t>?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8368037"/>
              </p:ext>
            </p:extLst>
          </p:nvPr>
        </p:nvGraphicFramePr>
        <p:xfrm>
          <a:off x="1981200" y="1408856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16875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A3F5A8B-D70C-4446-8379-9A9E1A82F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2. Seri RT kararı vermeden önce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6093897-B165-E64A-8A24-50AD2C5F58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9456" y="1416563"/>
            <a:ext cx="8229600" cy="4829175"/>
          </a:xfrm>
        </p:spPr>
        <p:txBody>
          <a:bodyPr>
            <a:normAutofit lnSpcReduction="10000"/>
          </a:bodyPr>
          <a:lstStyle/>
          <a:p>
            <a:pPr lvl="0"/>
            <a:r>
              <a:rPr lang="tr-TR" dirty="0"/>
              <a:t>İki RT alanı ilişkisi</a:t>
            </a:r>
          </a:p>
          <a:p>
            <a:pPr lvl="0"/>
            <a:r>
              <a:rPr lang="tr-TR" dirty="0"/>
              <a:t>Hedef hacim ve yeri</a:t>
            </a:r>
          </a:p>
          <a:p>
            <a:pPr lvl="0"/>
            <a:r>
              <a:rPr lang="tr-TR" dirty="0"/>
              <a:t>OAR dozları ve fonksiyonları</a:t>
            </a:r>
          </a:p>
          <a:p>
            <a:pPr lvl="0"/>
            <a:r>
              <a:rPr lang="tr-TR" dirty="0"/>
              <a:t>İlk plan; doz, </a:t>
            </a:r>
            <a:r>
              <a:rPr lang="tr-TR" dirty="0" err="1"/>
              <a:t>fr</a:t>
            </a:r>
            <a:r>
              <a:rPr lang="tr-TR" dirty="0"/>
              <a:t> ve hacim bilgileri</a:t>
            </a:r>
          </a:p>
          <a:p>
            <a:pPr lvl="0"/>
            <a:r>
              <a:rPr lang="tr-TR" dirty="0"/>
              <a:t>2. RT de hangi </a:t>
            </a:r>
            <a:r>
              <a:rPr lang="tr-TR" dirty="0" err="1"/>
              <a:t>fr</a:t>
            </a:r>
            <a:r>
              <a:rPr lang="tr-TR" dirty="0"/>
              <a:t>?</a:t>
            </a:r>
          </a:p>
          <a:p>
            <a:pPr lvl="0"/>
            <a:r>
              <a:rPr lang="tr-TR" dirty="0"/>
              <a:t>eşzamanlı ajanlar kullanılacak mı?</a:t>
            </a:r>
          </a:p>
          <a:p>
            <a:pPr lvl="0"/>
            <a:r>
              <a:rPr lang="tr-TR" dirty="0"/>
              <a:t>İki RT arasında ki süre</a:t>
            </a:r>
          </a:p>
          <a:p>
            <a:pPr lvl="0"/>
            <a:r>
              <a:rPr lang="tr-TR" dirty="0"/>
              <a:t>Hangi kümülatif dozları uygulayacağız</a:t>
            </a:r>
          </a:p>
          <a:p>
            <a:pPr lvl="0"/>
            <a:r>
              <a:rPr lang="tr-TR" dirty="0"/>
              <a:t>CTV/PTV </a:t>
            </a:r>
            <a:r>
              <a:rPr lang="tr-TR" dirty="0" err="1"/>
              <a:t>marjinleri</a:t>
            </a:r>
            <a:r>
              <a:rPr lang="tr-TR" dirty="0"/>
              <a:t>?</a:t>
            </a:r>
          </a:p>
          <a:p>
            <a:pPr lvl="0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0772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901931A-30A0-114E-8285-2BE8F66C7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Re-IR öncesi Hastalar ile görüşülmesi gerekenler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7249B67-5F62-3648-A942-466887EF70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Re-IR için ayrı onam formu</a:t>
            </a:r>
          </a:p>
          <a:p>
            <a:r>
              <a:rPr lang="tr-TR" dirty="0"/>
              <a:t>Özellikle gr 3 </a:t>
            </a:r>
            <a:r>
              <a:rPr lang="tr-TR" dirty="0" err="1"/>
              <a:t>toksisiteleri</a:t>
            </a:r>
            <a:r>
              <a:rPr lang="tr-TR" dirty="0"/>
              <a:t> tartışmalı</a:t>
            </a:r>
          </a:p>
          <a:p>
            <a:r>
              <a:rPr lang="tr-TR" dirty="0"/>
              <a:t>Daha önceki </a:t>
            </a:r>
            <a:r>
              <a:rPr lang="tr-TR" dirty="0" err="1"/>
              <a:t>RT’ye</a:t>
            </a:r>
            <a:r>
              <a:rPr lang="tr-TR" dirty="0"/>
              <a:t> bağlı </a:t>
            </a:r>
            <a:r>
              <a:rPr lang="tr-TR" dirty="0" err="1"/>
              <a:t>toksisiteler</a:t>
            </a:r>
            <a:r>
              <a:rPr lang="tr-TR" dirty="0"/>
              <a:t> </a:t>
            </a:r>
          </a:p>
          <a:p>
            <a:r>
              <a:rPr lang="tr-TR" dirty="0"/>
              <a:t>Gr 5 </a:t>
            </a:r>
            <a:r>
              <a:rPr lang="tr-TR" dirty="0" err="1"/>
              <a:t>toksisite</a:t>
            </a:r>
            <a:r>
              <a:rPr lang="tr-TR" dirty="0"/>
              <a:t> olasılığı tartışılmalı</a:t>
            </a:r>
          </a:p>
          <a:p>
            <a:r>
              <a:rPr lang="tr-TR" dirty="0"/>
              <a:t>Tedavi öncesi PFT yapılması</a:t>
            </a:r>
          </a:p>
          <a:p>
            <a:r>
              <a:rPr lang="tr-TR" dirty="0"/>
              <a:t>Hastalara karşı gerçekçi olunmalı</a:t>
            </a:r>
          </a:p>
        </p:txBody>
      </p:sp>
    </p:spTree>
    <p:extLst>
      <p:ext uri="{BB962C8B-B14F-4D97-AF65-F5344CB8AC3E}">
        <p14:creationId xmlns:p14="http://schemas.microsoft.com/office/powerpoint/2010/main" val="80979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705C236-A5BB-BC44-AADD-AA03F9861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Re-IR sırasında eşzamanlı ajanlar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4647334-A5E6-4243-91FF-7C86211D32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Radyosensitizer</a:t>
            </a:r>
            <a:r>
              <a:rPr lang="tr-TR" dirty="0"/>
              <a:t> KT lokal kontrolü artırabilir</a:t>
            </a:r>
          </a:p>
          <a:p>
            <a:pPr lvl="1"/>
            <a:r>
              <a:rPr lang="tr-TR" dirty="0" err="1"/>
              <a:t>Toksisiteyi</a:t>
            </a:r>
            <a:r>
              <a:rPr lang="tr-TR" dirty="0"/>
              <a:t> çok artırabilir, </a:t>
            </a:r>
          </a:p>
          <a:p>
            <a:pPr lvl="1"/>
            <a:r>
              <a:rPr lang="tr-TR" dirty="0" err="1"/>
              <a:t>Akc</a:t>
            </a:r>
            <a:r>
              <a:rPr lang="tr-TR" dirty="0"/>
              <a:t> de eşzamanlı yapmıyoruz</a:t>
            </a:r>
          </a:p>
          <a:p>
            <a:r>
              <a:rPr lang="tr-TR" dirty="0"/>
              <a:t>Eşzamanlı </a:t>
            </a:r>
            <a:r>
              <a:rPr lang="tr-TR" dirty="0" err="1"/>
              <a:t>Immünoterapi</a:t>
            </a:r>
            <a:r>
              <a:rPr lang="tr-TR" dirty="0"/>
              <a:t>/hedefe yönelikler</a:t>
            </a:r>
          </a:p>
          <a:p>
            <a:pPr lvl="1"/>
            <a:r>
              <a:rPr lang="tr-TR" dirty="0"/>
              <a:t>Araştırma aşamasında</a:t>
            </a:r>
          </a:p>
          <a:p>
            <a:r>
              <a:rPr lang="tr-TR" dirty="0" err="1"/>
              <a:t>Multidisipliner</a:t>
            </a:r>
            <a:r>
              <a:rPr lang="tr-TR" dirty="0"/>
              <a:t> konsey kararı</a:t>
            </a:r>
          </a:p>
        </p:txBody>
      </p:sp>
    </p:spTree>
    <p:extLst>
      <p:ext uri="{BB962C8B-B14F-4D97-AF65-F5344CB8AC3E}">
        <p14:creationId xmlns:p14="http://schemas.microsoft.com/office/powerpoint/2010/main" val="2429169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74A27C6-17C6-9A4E-916F-B3AD9CBFD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Re-IR </a:t>
            </a:r>
            <a:r>
              <a:rPr lang="tr-TR" dirty="0" err="1"/>
              <a:t>Fraksiyonasyonu</a:t>
            </a:r>
            <a:r>
              <a:rPr lang="tr-TR" dirty="0"/>
              <a:t>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35400B3-94E7-4245-920F-4881FF7DEA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Konvansiyonel (1.8-2 </a:t>
            </a:r>
            <a:r>
              <a:rPr lang="tr-TR" dirty="0" err="1"/>
              <a:t>Gy</a:t>
            </a:r>
            <a:r>
              <a:rPr lang="tr-TR" dirty="0"/>
              <a:t>/</a:t>
            </a:r>
            <a:r>
              <a:rPr lang="tr-TR" dirty="0" err="1"/>
              <a:t>fr</a:t>
            </a:r>
            <a:r>
              <a:rPr lang="tr-TR" dirty="0"/>
              <a:t>)</a:t>
            </a:r>
          </a:p>
          <a:p>
            <a:r>
              <a:rPr lang="tr-TR" dirty="0" err="1"/>
              <a:t>Hiperfraksiyon</a:t>
            </a:r>
            <a:r>
              <a:rPr lang="tr-TR" dirty="0"/>
              <a:t>- BID (1.5-1.8Gy/</a:t>
            </a:r>
            <a:r>
              <a:rPr lang="tr-TR" dirty="0" err="1"/>
              <a:t>fr</a:t>
            </a:r>
            <a:r>
              <a:rPr lang="tr-TR" dirty="0"/>
              <a:t>)</a:t>
            </a:r>
          </a:p>
          <a:p>
            <a:r>
              <a:rPr lang="tr-TR" dirty="0" err="1"/>
              <a:t>Hipofraksiyon</a:t>
            </a:r>
            <a:r>
              <a:rPr lang="tr-TR" dirty="0"/>
              <a:t> (4-6 </a:t>
            </a:r>
            <a:r>
              <a:rPr lang="tr-TR" dirty="0" err="1"/>
              <a:t>Gy</a:t>
            </a:r>
            <a:r>
              <a:rPr lang="tr-TR" dirty="0"/>
              <a:t>/</a:t>
            </a:r>
            <a:r>
              <a:rPr lang="tr-TR" dirty="0" err="1"/>
              <a:t>fr</a:t>
            </a:r>
            <a:r>
              <a:rPr lang="tr-TR" dirty="0"/>
              <a:t>)</a:t>
            </a:r>
          </a:p>
          <a:p>
            <a:r>
              <a:rPr lang="tr-TR" dirty="0"/>
              <a:t>Ablatif fraksiyon (&gt;6 </a:t>
            </a:r>
            <a:r>
              <a:rPr lang="tr-TR" dirty="0" err="1"/>
              <a:t>Gy</a:t>
            </a:r>
            <a:r>
              <a:rPr lang="tr-TR" dirty="0"/>
              <a:t>/</a:t>
            </a:r>
            <a:r>
              <a:rPr lang="tr-TR" dirty="0" err="1"/>
              <a:t>fr</a:t>
            </a:r>
            <a:r>
              <a:rPr lang="tr-TR" dirty="0"/>
              <a:t>)</a:t>
            </a:r>
          </a:p>
        </p:txBody>
      </p:sp>
      <p:graphicFrame>
        <p:nvGraphicFramePr>
          <p:cNvPr id="4" name="Diyagram 3">
            <a:extLst>
              <a:ext uri="{FF2B5EF4-FFF2-40B4-BE49-F238E27FC236}">
                <a16:creationId xmlns:a16="http://schemas.microsoft.com/office/drawing/2014/main" id="{C92A6775-36D6-57BE-091B-DF119237C1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7092371"/>
              </p:ext>
            </p:extLst>
          </p:nvPr>
        </p:nvGraphicFramePr>
        <p:xfrm>
          <a:off x="6744072" y="1571691"/>
          <a:ext cx="5328592" cy="42263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7334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ACE72F2-260F-4FF2-3278-14E667981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66BBAEEE-5114-50EF-1CCC-CCA5C8D542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216"/>
            <a:ext cx="7502624" cy="2446843"/>
          </a:xfr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B7E700D4-7BFA-A763-1167-D0DF43C6C1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02" y="2592893"/>
            <a:ext cx="6542856" cy="4265107"/>
          </a:xfrm>
          <a:prstGeom prst="rect">
            <a:avLst/>
          </a:prstGeom>
        </p:spPr>
      </p:pic>
      <p:graphicFrame>
        <p:nvGraphicFramePr>
          <p:cNvPr id="8" name="Diyagram 7">
            <a:extLst>
              <a:ext uri="{FF2B5EF4-FFF2-40B4-BE49-F238E27FC236}">
                <a16:creationId xmlns:a16="http://schemas.microsoft.com/office/drawing/2014/main" id="{E5E78D4A-74F7-596D-BD49-B71F6CD0A9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4832561"/>
              </p:ext>
            </p:extLst>
          </p:nvPr>
        </p:nvGraphicFramePr>
        <p:xfrm>
          <a:off x="6978690" y="1628800"/>
          <a:ext cx="5328592" cy="42263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Metin kutusu 8">
            <a:extLst>
              <a:ext uri="{FF2B5EF4-FFF2-40B4-BE49-F238E27FC236}">
                <a16:creationId xmlns:a16="http://schemas.microsoft.com/office/drawing/2014/main" id="{314CA44A-D88C-6268-0CBF-9BC9A1195A75}"/>
              </a:ext>
            </a:extLst>
          </p:cNvPr>
          <p:cNvSpPr txBox="1"/>
          <p:nvPr/>
        </p:nvSpPr>
        <p:spPr>
          <a:xfrm>
            <a:off x="6456040" y="6398696"/>
            <a:ext cx="1708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Med OS  18.1 ay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B296F6BD-B0DC-38D9-6E68-9BB63B8D35F7}"/>
              </a:ext>
            </a:extLst>
          </p:cNvPr>
          <p:cNvSpPr txBox="1"/>
          <p:nvPr/>
        </p:nvSpPr>
        <p:spPr>
          <a:xfrm>
            <a:off x="4727848" y="260124"/>
            <a:ext cx="1168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11 </a:t>
            </a:r>
            <a:r>
              <a:rPr lang="en-US" dirty="0" err="1"/>
              <a:t>çalışma</a:t>
            </a:r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B6AA753-BC50-0B24-58DA-FB150C7E5AFB}"/>
              </a:ext>
            </a:extLst>
          </p:cNvPr>
          <p:cNvSpPr/>
          <p:nvPr/>
        </p:nvSpPr>
        <p:spPr>
          <a:xfrm>
            <a:off x="479376" y="1538828"/>
            <a:ext cx="1368152" cy="3059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53157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3EF6CED-73C2-46C9-8E60-CF2D9C65A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06985CAB-2534-C6ED-FEF4-6FE60C8934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51" y="404664"/>
            <a:ext cx="11048349" cy="6178698"/>
          </a:xfrm>
        </p:spPr>
      </p:pic>
      <p:sp>
        <p:nvSpPr>
          <p:cNvPr id="6" name="Dikdörtgen 5">
            <a:extLst>
              <a:ext uri="{FF2B5EF4-FFF2-40B4-BE49-F238E27FC236}">
                <a16:creationId xmlns:a16="http://schemas.microsoft.com/office/drawing/2014/main" id="{4D729463-AD59-9007-5757-2E7F632468A8}"/>
              </a:ext>
            </a:extLst>
          </p:cNvPr>
          <p:cNvSpPr/>
          <p:nvPr/>
        </p:nvSpPr>
        <p:spPr>
          <a:xfrm>
            <a:off x="2423592" y="1268760"/>
            <a:ext cx="648072" cy="496855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17C18B8F-8751-6FCB-B4F0-0751FB5FAEC3}"/>
              </a:ext>
            </a:extLst>
          </p:cNvPr>
          <p:cNvSpPr/>
          <p:nvPr/>
        </p:nvSpPr>
        <p:spPr>
          <a:xfrm>
            <a:off x="6023992" y="1196752"/>
            <a:ext cx="936104" cy="496855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3EFC66CE-BB26-18B9-427B-B3EA46CF1E2E}"/>
              </a:ext>
            </a:extLst>
          </p:cNvPr>
          <p:cNvSpPr/>
          <p:nvPr/>
        </p:nvSpPr>
        <p:spPr>
          <a:xfrm>
            <a:off x="6960096" y="1196752"/>
            <a:ext cx="936104" cy="496855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6ABDE23C-20EB-8BF2-B6EB-441E662B31A8}"/>
              </a:ext>
            </a:extLst>
          </p:cNvPr>
          <p:cNvSpPr/>
          <p:nvPr/>
        </p:nvSpPr>
        <p:spPr>
          <a:xfrm>
            <a:off x="7896200" y="1196752"/>
            <a:ext cx="864096" cy="496855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1093A897-7A3C-C0B2-7DCA-23DEC445BBB9}"/>
              </a:ext>
            </a:extLst>
          </p:cNvPr>
          <p:cNvSpPr/>
          <p:nvPr/>
        </p:nvSpPr>
        <p:spPr>
          <a:xfrm>
            <a:off x="6960096" y="6224736"/>
            <a:ext cx="979004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ECOG 1-2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A5B9DFB5-3732-3887-36D2-D6682DED7278}"/>
              </a:ext>
            </a:extLst>
          </p:cNvPr>
          <p:cNvSpPr/>
          <p:nvPr/>
        </p:nvSpPr>
        <p:spPr>
          <a:xfrm>
            <a:off x="6023992" y="6265292"/>
            <a:ext cx="936104" cy="4040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NSCLC</a:t>
            </a:r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349E908C-3297-9448-C872-278662CEC4AD}"/>
              </a:ext>
            </a:extLst>
          </p:cNvPr>
          <p:cNvSpPr/>
          <p:nvPr/>
        </p:nvSpPr>
        <p:spPr>
          <a:xfrm>
            <a:off x="7939100" y="6237312"/>
            <a:ext cx="821196" cy="4166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&gt; 1 </a:t>
            </a:r>
            <a:r>
              <a:rPr lang="en-US" dirty="0" err="1"/>
              <a:t>yıl</a:t>
            </a:r>
            <a:endParaRPr lang="en-US" dirty="0"/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5EB50122-2C35-BCDD-4673-B9B510A5635E}"/>
              </a:ext>
            </a:extLst>
          </p:cNvPr>
          <p:cNvSpPr/>
          <p:nvPr/>
        </p:nvSpPr>
        <p:spPr>
          <a:xfrm>
            <a:off x="8760296" y="1210742"/>
            <a:ext cx="648072" cy="496855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ikdörtgen 15">
            <a:extLst>
              <a:ext uri="{FF2B5EF4-FFF2-40B4-BE49-F238E27FC236}">
                <a16:creationId xmlns:a16="http://schemas.microsoft.com/office/drawing/2014/main" id="{59B10627-9123-FCA7-BE41-D15DCF23626F}"/>
              </a:ext>
            </a:extLst>
          </p:cNvPr>
          <p:cNvSpPr/>
          <p:nvPr/>
        </p:nvSpPr>
        <p:spPr>
          <a:xfrm>
            <a:off x="8760296" y="6237312"/>
            <a:ext cx="108012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santral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338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2064682-6F88-23DC-4E30-75D553F91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8C2EA3CE-0F3E-126A-77DC-04CBD61B17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8" y="270379"/>
            <a:ext cx="11765814" cy="6169164"/>
          </a:xfrm>
        </p:spPr>
      </p:pic>
      <p:sp>
        <p:nvSpPr>
          <p:cNvPr id="6" name="Dikdörtgen 5">
            <a:extLst>
              <a:ext uri="{FF2B5EF4-FFF2-40B4-BE49-F238E27FC236}">
                <a16:creationId xmlns:a16="http://schemas.microsoft.com/office/drawing/2014/main" id="{148B6342-B309-10CE-3C61-7C37865E904D}"/>
              </a:ext>
            </a:extLst>
          </p:cNvPr>
          <p:cNvSpPr/>
          <p:nvPr/>
        </p:nvSpPr>
        <p:spPr>
          <a:xfrm>
            <a:off x="3575720" y="944724"/>
            <a:ext cx="1080120" cy="496855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AA6577BA-2AB4-DA31-A31B-CA1E3D9CC3EE}"/>
              </a:ext>
            </a:extLst>
          </p:cNvPr>
          <p:cNvSpPr/>
          <p:nvPr/>
        </p:nvSpPr>
        <p:spPr>
          <a:xfrm>
            <a:off x="10200456" y="951132"/>
            <a:ext cx="1251019" cy="496855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57474233-0343-6594-4B8F-BCFFEFFB36F1}"/>
              </a:ext>
            </a:extLst>
          </p:cNvPr>
          <p:cNvSpPr/>
          <p:nvPr/>
        </p:nvSpPr>
        <p:spPr>
          <a:xfrm>
            <a:off x="7968208" y="944724"/>
            <a:ext cx="1080120" cy="496855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D3186ACD-3B8D-141D-2F37-F8493EBEECCB}"/>
              </a:ext>
            </a:extLst>
          </p:cNvPr>
          <p:cNvSpPr/>
          <p:nvPr/>
        </p:nvSpPr>
        <p:spPr>
          <a:xfrm>
            <a:off x="6888088" y="908720"/>
            <a:ext cx="954076" cy="496855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9EFBDE4B-7495-56B0-2B13-8EAD8BD529CB}"/>
              </a:ext>
            </a:extLst>
          </p:cNvPr>
          <p:cNvSpPr/>
          <p:nvPr/>
        </p:nvSpPr>
        <p:spPr>
          <a:xfrm>
            <a:off x="5735960" y="5935290"/>
            <a:ext cx="1152128" cy="806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Med PTV 96 ml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8D981772-55A1-E761-DF94-5916F57E7EE7}"/>
              </a:ext>
            </a:extLst>
          </p:cNvPr>
          <p:cNvSpPr/>
          <p:nvPr/>
        </p:nvSpPr>
        <p:spPr>
          <a:xfrm>
            <a:off x="9264352" y="5953334"/>
            <a:ext cx="864095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Med. 124 </a:t>
            </a:r>
            <a:r>
              <a:rPr lang="en-US" dirty="0" err="1"/>
              <a:t>Gy</a:t>
            </a:r>
            <a:endParaRPr lang="en-US" dirty="0"/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A30BE14D-3DBC-BDF0-CC87-346DC55EC10C}"/>
              </a:ext>
            </a:extLst>
          </p:cNvPr>
          <p:cNvSpPr/>
          <p:nvPr/>
        </p:nvSpPr>
        <p:spPr>
          <a:xfrm>
            <a:off x="8076220" y="5973180"/>
            <a:ext cx="864095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Med. 56 </a:t>
            </a:r>
            <a:r>
              <a:rPr lang="en-US" dirty="0" err="1"/>
              <a:t>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820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şlık 9">
            <a:extLst>
              <a:ext uri="{FF2B5EF4-FFF2-40B4-BE49-F238E27FC236}">
                <a16:creationId xmlns:a16="http://schemas.microsoft.com/office/drawing/2014/main" id="{9728236B-8EA7-6C9D-031A-66D9AB353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İçerik Yer Tutucusu 8">
            <a:extLst>
              <a:ext uri="{FF2B5EF4-FFF2-40B4-BE49-F238E27FC236}">
                <a16:creationId xmlns:a16="http://schemas.microsoft.com/office/drawing/2014/main" id="{11F2C42E-30CF-6783-1D1B-F5F27830D2E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76400"/>
            <a:ext cx="4323241" cy="6049763"/>
          </a:xfrm>
        </p:spPr>
      </p:pic>
      <p:sp>
        <p:nvSpPr>
          <p:cNvPr id="11" name="İçerik Yer Tutucusu 10">
            <a:extLst>
              <a:ext uri="{FF2B5EF4-FFF2-40B4-BE49-F238E27FC236}">
                <a16:creationId xmlns:a16="http://schemas.microsoft.com/office/drawing/2014/main" id="{A8B2D625-B981-A2AB-93F4-B2DD5E21E4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51984" y="1615876"/>
            <a:ext cx="5384800" cy="4525963"/>
          </a:xfrm>
        </p:spPr>
        <p:txBody>
          <a:bodyPr/>
          <a:lstStyle/>
          <a:p>
            <a:r>
              <a:rPr lang="en-US" dirty="0"/>
              <a:t>LR </a:t>
            </a:r>
            <a:r>
              <a:rPr lang="en-US" dirty="0" err="1"/>
              <a:t>yüksek</a:t>
            </a:r>
            <a:r>
              <a:rPr lang="en-US" dirty="0"/>
              <a:t> </a:t>
            </a:r>
            <a:r>
              <a:rPr lang="en-US" dirty="0" err="1"/>
              <a:t>dozlarda</a:t>
            </a:r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az</a:t>
            </a:r>
            <a:endParaRPr lang="en-US" dirty="0"/>
          </a:p>
          <a:p>
            <a:r>
              <a:rPr lang="en-US" dirty="0"/>
              <a:t>OS </a:t>
            </a:r>
            <a:r>
              <a:rPr lang="en-US" dirty="0" err="1"/>
              <a:t>yüksek</a:t>
            </a:r>
            <a:r>
              <a:rPr lang="en-US" dirty="0"/>
              <a:t> </a:t>
            </a:r>
            <a:r>
              <a:rPr lang="en-US" dirty="0" err="1"/>
              <a:t>dozlarla</a:t>
            </a:r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uzun</a:t>
            </a:r>
            <a:endParaRPr lang="en-US" dirty="0"/>
          </a:p>
          <a:p>
            <a:r>
              <a:rPr lang="en-US" dirty="0"/>
              <a:t>LK </a:t>
            </a:r>
            <a:r>
              <a:rPr lang="en-US" dirty="0" err="1"/>
              <a:t>iyi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hastaların</a:t>
            </a:r>
            <a:r>
              <a:rPr lang="en-US" dirty="0"/>
              <a:t> OS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iyi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94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33C5588-01C2-A6BA-9312-2463321FD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2373"/>
            <a:ext cx="3110136" cy="1143000"/>
          </a:xfrm>
        </p:spPr>
        <p:txBody>
          <a:bodyPr/>
          <a:lstStyle/>
          <a:p>
            <a:r>
              <a:rPr lang="en-US" dirty="0" err="1"/>
              <a:t>Toksisite</a:t>
            </a:r>
            <a:r>
              <a:rPr lang="en-US" dirty="0"/>
              <a:t>!</a:t>
            </a:r>
          </a:p>
        </p:txBody>
      </p:sp>
      <p:pic>
        <p:nvPicPr>
          <p:cNvPr id="13" name="İçerik Yer Tutucusu 12">
            <a:extLst>
              <a:ext uri="{FF2B5EF4-FFF2-40B4-BE49-F238E27FC236}">
                <a16:creationId xmlns:a16="http://schemas.microsoft.com/office/drawing/2014/main" id="{FAE5D3B3-351D-7714-339C-B746C31D84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136" y="116632"/>
            <a:ext cx="8570165" cy="6802365"/>
          </a:xfr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123F9772-DF1B-4556-919E-89199039F6B8}"/>
              </a:ext>
            </a:extLst>
          </p:cNvPr>
          <p:cNvSpPr txBox="1"/>
          <p:nvPr/>
        </p:nvSpPr>
        <p:spPr>
          <a:xfrm>
            <a:off x="563325" y="2060848"/>
            <a:ext cx="3198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err="1">
                <a:solidFill>
                  <a:srgbClr val="FF0000"/>
                </a:solidFill>
              </a:rPr>
              <a:t>Tedaviye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bağlı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mortalite</a:t>
            </a:r>
            <a:r>
              <a:rPr lang="en-US" b="1" i="1" dirty="0">
                <a:solidFill>
                  <a:srgbClr val="FF0000"/>
                </a:solidFill>
              </a:rPr>
              <a:t> % 2-14</a:t>
            </a:r>
          </a:p>
        </p:txBody>
      </p:sp>
    </p:spTree>
    <p:extLst>
      <p:ext uri="{BB962C8B-B14F-4D97-AF65-F5344CB8AC3E}">
        <p14:creationId xmlns:p14="http://schemas.microsoft.com/office/powerpoint/2010/main" val="257031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6C83C98-214B-C344-9DFF-18B3FF2D8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1. Vaka 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39558C8-4CC1-CA47-92B0-BE89C270B4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212" y="1556792"/>
            <a:ext cx="2533582" cy="2892286"/>
          </a:xfrm>
        </p:spPr>
        <p:txBody>
          <a:bodyPr>
            <a:noAutofit/>
          </a:bodyPr>
          <a:lstStyle/>
          <a:p>
            <a:r>
              <a:rPr lang="tr-TR" sz="2400" dirty="0"/>
              <a:t>66 y</a:t>
            </a:r>
          </a:p>
          <a:p>
            <a:r>
              <a:rPr lang="tr-TR" sz="2400" dirty="0"/>
              <a:t>T3N3M0</a:t>
            </a:r>
          </a:p>
          <a:p>
            <a:r>
              <a:rPr lang="tr-TR" sz="2400" dirty="0"/>
              <a:t>SCC, PDL %4+</a:t>
            </a:r>
          </a:p>
          <a:p>
            <a:r>
              <a:rPr lang="tr-TR" sz="2400" dirty="0"/>
              <a:t>Temmuz-Ağustos 2017 KTRT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931BC549-EBC5-6B41-8B0A-18207BC28E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00"/>
          <a:stretch/>
        </p:blipFill>
        <p:spPr>
          <a:xfrm>
            <a:off x="4309374" y="1417639"/>
            <a:ext cx="6220603" cy="4632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62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F1ED377-1B12-2949-B9ED-E4E27CC8C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KTRT 60 </a:t>
            </a:r>
            <a:r>
              <a:rPr lang="tr-TR" dirty="0" err="1"/>
              <a:t>Gy</a:t>
            </a:r>
            <a:r>
              <a:rPr lang="tr-TR" dirty="0"/>
              <a:t>/30 </a:t>
            </a:r>
            <a:r>
              <a:rPr lang="tr-TR" dirty="0" err="1"/>
              <a:t>fr</a:t>
            </a:r>
            <a:endParaRPr lang="tr-TR" dirty="0"/>
          </a:p>
        </p:txBody>
      </p:sp>
      <p:pic>
        <p:nvPicPr>
          <p:cNvPr id="4" name="Resim 3" descr="iç mekan, elektronik eşyalar içeren bir resim&#10;&#10;Açıklama otomatik olarak oluşturuldu">
            <a:extLst>
              <a:ext uri="{FF2B5EF4-FFF2-40B4-BE49-F238E27FC236}">
                <a16:creationId xmlns:a16="http://schemas.microsoft.com/office/drawing/2014/main" id="{7F5AEA47-07F3-4743-89AF-57C3B3E129F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06"/>
          <a:stretch/>
        </p:blipFill>
        <p:spPr>
          <a:xfrm>
            <a:off x="2209800" y="1219200"/>
            <a:ext cx="8128000" cy="5059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278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739C513-864F-DA42-89CA-EED861E2C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KTRT sonrası 3. ay tam cevap</a:t>
            </a:r>
            <a:br>
              <a:rPr lang="tr-TR" dirty="0"/>
            </a:br>
            <a:r>
              <a:rPr lang="tr-TR" dirty="0"/>
              <a:t>Klinik RP yok</a:t>
            </a:r>
          </a:p>
        </p:txBody>
      </p:sp>
      <p:pic>
        <p:nvPicPr>
          <p:cNvPr id="4" name="Resim 3" descr="iç mekan içeren bir resim&#10;&#10;Açıklama otomatik olarak oluşturuldu">
            <a:extLst>
              <a:ext uri="{FF2B5EF4-FFF2-40B4-BE49-F238E27FC236}">
                <a16:creationId xmlns:a16="http://schemas.microsoft.com/office/drawing/2014/main" id="{DE0656BA-9183-114E-B57D-372F12A190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91"/>
          <a:stretch/>
        </p:blipFill>
        <p:spPr>
          <a:xfrm>
            <a:off x="2032000" y="1639615"/>
            <a:ext cx="8128000" cy="4837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438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837BA25-56D2-3045-8FFE-A90BBE715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774879"/>
          </a:xfrm>
        </p:spPr>
        <p:txBody>
          <a:bodyPr>
            <a:normAutofit fontScale="90000"/>
          </a:bodyPr>
          <a:lstStyle/>
          <a:p>
            <a:r>
              <a:rPr lang="tr-TR" dirty="0"/>
              <a:t>KTRT sonrası 11. ay LR</a:t>
            </a:r>
            <a:br>
              <a:rPr lang="tr-TR" dirty="0"/>
            </a:br>
            <a:r>
              <a:rPr lang="tr-TR" dirty="0"/>
              <a:t>Öksürüğü, </a:t>
            </a:r>
            <a:r>
              <a:rPr lang="tr-TR" dirty="0" err="1"/>
              <a:t>dispnesi</a:t>
            </a:r>
            <a:r>
              <a:rPr lang="tr-TR" dirty="0"/>
              <a:t> var, </a:t>
            </a:r>
            <a:r>
              <a:rPr lang="tr-TR" dirty="0" err="1"/>
              <a:t>Inoperabl</a:t>
            </a:r>
            <a:br>
              <a:rPr lang="tr-TR" dirty="0"/>
            </a:br>
            <a:r>
              <a:rPr lang="tr-TR" dirty="0"/>
              <a:t>Ne yaparsınız?</a:t>
            </a:r>
          </a:p>
        </p:txBody>
      </p:sp>
      <p:pic>
        <p:nvPicPr>
          <p:cNvPr id="6" name="Resim 5" descr="iç mekan, bilgisayar, ekran, oturma içeren bir resim&#10;&#10;Açıklama otomatik olarak oluşturuldu">
            <a:extLst>
              <a:ext uri="{FF2B5EF4-FFF2-40B4-BE49-F238E27FC236}">
                <a16:creationId xmlns:a16="http://schemas.microsoft.com/office/drawing/2014/main" id="{CE47B1E0-407C-4046-9EF7-452B16B384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51"/>
          <a:stretch/>
        </p:blipFill>
        <p:spPr>
          <a:xfrm>
            <a:off x="2135809" y="2049516"/>
            <a:ext cx="7586133" cy="472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035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503A26C-4D3E-5346-8ABC-E538D53F3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6 kür </a:t>
            </a:r>
            <a:r>
              <a:rPr lang="tr-TR" dirty="0" err="1"/>
              <a:t>Cisp+Alimta+Keytruda</a:t>
            </a:r>
            <a:endParaRPr lang="tr-TR" dirty="0"/>
          </a:p>
        </p:txBody>
      </p:sp>
      <p:pic>
        <p:nvPicPr>
          <p:cNvPr id="3" name="Resim 2" descr="iç mekan, ekran, oturma, bilgisayar içeren bir resim&#10;&#10;Açıklama otomatik olarak oluşturuldu">
            <a:extLst>
              <a:ext uri="{FF2B5EF4-FFF2-40B4-BE49-F238E27FC236}">
                <a16:creationId xmlns:a16="http://schemas.microsoft.com/office/drawing/2014/main" id="{5A0D709F-527E-714E-969C-A67790F601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06"/>
          <a:stretch/>
        </p:blipFill>
        <p:spPr>
          <a:xfrm>
            <a:off x="2550511" y="1655380"/>
            <a:ext cx="7090979" cy="4628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39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B939A87-E5BD-714B-B7CA-30E5E7AD0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/>
              <a:t>RT’den</a:t>
            </a:r>
            <a:r>
              <a:rPr lang="tr-TR" dirty="0"/>
              <a:t> 16 ay sonra </a:t>
            </a:r>
            <a:r>
              <a:rPr lang="tr-TR" dirty="0" err="1"/>
              <a:t>plörodez</a:t>
            </a:r>
            <a:r>
              <a:rPr lang="tr-TR" dirty="0"/>
              <a:t> ve </a:t>
            </a:r>
            <a:br>
              <a:rPr lang="tr-TR" dirty="0"/>
            </a:br>
            <a:r>
              <a:rPr lang="tr-TR" dirty="0"/>
              <a:t>Aralık 2018, 35Gy/14 </a:t>
            </a:r>
            <a:r>
              <a:rPr lang="tr-TR" dirty="0" err="1"/>
              <a:t>fr</a:t>
            </a:r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66086F6-392C-2F4D-8110-C73A09D3B2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1"/>
          <a:stretch/>
        </p:blipFill>
        <p:spPr>
          <a:xfrm>
            <a:off x="2032000" y="1626476"/>
            <a:ext cx="8128000" cy="5231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08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536EA43-CE16-6D4E-845D-0D5CDA7DF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Kümülatif </a:t>
            </a:r>
            <a:r>
              <a:rPr lang="tr-TR" dirty="0" err="1"/>
              <a:t>izodoz</a:t>
            </a:r>
            <a:r>
              <a:rPr lang="tr-TR" dirty="0"/>
              <a:t> EQD2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88799F17-3307-134A-8B86-7082BD3C97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117" b="28439"/>
          <a:stretch/>
        </p:blipFill>
        <p:spPr>
          <a:xfrm>
            <a:off x="1640839" y="1319830"/>
            <a:ext cx="8910323" cy="553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422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4D62420-25A1-AC42-A95E-56900BFF0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8945" y="261695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dirty="0"/>
              <a:t>2.RT’den 3 ay sonra, </a:t>
            </a:r>
            <a:r>
              <a:rPr lang="tr-TR" dirty="0" err="1"/>
              <a:t>parsiyel</a:t>
            </a:r>
            <a:r>
              <a:rPr lang="tr-TR" dirty="0"/>
              <a:t> yanıt?</a:t>
            </a: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br>
              <a:rPr lang="tr-TR" dirty="0"/>
            </a:br>
            <a:r>
              <a:rPr lang="tr-TR" dirty="0"/>
              <a:t>ardından </a:t>
            </a:r>
            <a:r>
              <a:rPr lang="tr-TR" dirty="0" err="1"/>
              <a:t>Tecentriq</a:t>
            </a:r>
            <a:r>
              <a:rPr lang="tr-TR" dirty="0"/>
              <a:t> kullanıldı</a:t>
            </a:r>
          </a:p>
        </p:txBody>
      </p:sp>
      <p:pic>
        <p:nvPicPr>
          <p:cNvPr id="4" name="Resim 3" descr="iç mekan, ekran, bilgisayar içeren bir resim&#10;&#10;Açıklama otomatik olarak oluşturuldu">
            <a:extLst>
              <a:ext uri="{FF2B5EF4-FFF2-40B4-BE49-F238E27FC236}">
                <a16:creationId xmlns:a16="http://schemas.microsoft.com/office/drawing/2014/main" id="{386CB22B-3448-1F43-AE98-FAB13915F6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64" b="14920"/>
          <a:stretch/>
        </p:blipFill>
        <p:spPr>
          <a:xfrm>
            <a:off x="1972595" y="1094443"/>
            <a:ext cx="8246811" cy="418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15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94" t="11150" r="1077" b="19551"/>
          <a:stretch/>
        </p:blipFill>
        <p:spPr>
          <a:xfrm>
            <a:off x="30632" y="-21867"/>
            <a:ext cx="6663674" cy="4149080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37B31D9D-52FE-FC7B-4DE1-7361537CAB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96" t="11151" r="5663" b="20600"/>
          <a:stretch/>
        </p:blipFill>
        <p:spPr>
          <a:xfrm>
            <a:off x="6096000" y="2505772"/>
            <a:ext cx="6096000" cy="4281790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AFDDD6F3-17A3-9F1D-71E3-BB6B54A2CD2D}"/>
              </a:ext>
            </a:extLst>
          </p:cNvPr>
          <p:cNvSpPr txBox="1"/>
          <p:nvPr/>
        </p:nvSpPr>
        <p:spPr>
          <a:xfrm>
            <a:off x="7176120" y="207665"/>
            <a:ext cx="460851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2400" dirty="0"/>
              <a:t>65 y, K</a:t>
            </a:r>
            <a:br>
              <a:rPr lang="sv-SE" sz="2400" dirty="0"/>
            </a:br>
            <a:r>
              <a:rPr lang="sv-SE" sz="2400" dirty="0" err="1"/>
              <a:t>Ekim-kasım</a:t>
            </a:r>
            <a:r>
              <a:rPr lang="sv-SE" sz="2400" dirty="0"/>
              <a:t> 2020 60 Gy/30 fr KTRT</a:t>
            </a:r>
            <a:br>
              <a:rPr lang="sv-SE" sz="2400" dirty="0"/>
            </a:br>
            <a:endParaRPr lang="sv-SE" sz="2400" dirty="0"/>
          </a:p>
          <a:p>
            <a:r>
              <a:rPr lang="sv-SE" sz="2400" dirty="0" err="1"/>
              <a:t>Aralık</a:t>
            </a:r>
            <a:r>
              <a:rPr lang="sv-SE" sz="2400" dirty="0"/>
              <a:t> 2020 sol </a:t>
            </a:r>
            <a:r>
              <a:rPr lang="sv-SE" sz="2400" dirty="0" err="1"/>
              <a:t>meme</a:t>
            </a:r>
            <a:r>
              <a:rPr lang="sv-SE" sz="2400" dirty="0"/>
              <a:t> de ve </a:t>
            </a:r>
            <a:r>
              <a:rPr lang="sv-SE" sz="2400" dirty="0" err="1"/>
              <a:t>sağ</a:t>
            </a:r>
            <a:r>
              <a:rPr lang="sv-SE" sz="2400" dirty="0"/>
              <a:t> </a:t>
            </a:r>
            <a:r>
              <a:rPr lang="sv-SE" sz="2400" dirty="0" err="1"/>
              <a:t>adrenalde</a:t>
            </a:r>
            <a:r>
              <a:rPr lang="sv-SE" sz="2400" dirty="0"/>
              <a:t> </a:t>
            </a:r>
            <a:r>
              <a:rPr lang="sv-SE" sz="2400" dirty="0" err="1"/>
              <a:t>met</a:t>
            </a:r>
            <a:r>
              <a:rPr lang="sv-SE" sz="2400" dirty="0"/>
              <a:t> ---SRS, </a:t>
            </a:r>
            <a:r>
              <a:rPr lang="sv-SE" sz="2400" dirty="0" err="1"/>
              <a:t>ardından</a:t>
            </a:r>
            <a:r>
              <a:rPr lang="sv-SE" sz="2400" dirty="0"/>
              <a:t> IT</a:t>
            </a:r>
            <a:endParaRPr lang="en-US" sz="2400" dirty="0"/>
          </a:p>
        </p:txBody>
      </p:sp>
      <p:sp>
        <p:nvSpPr>
          <p:cNvPr id="7" name="Unvan 1">
            <a:extLst>
              <a:ext uri="{FF2B5EF4-FFF2-40B4-BE49-F238E27FC236}">
                <a16:creationId xmlns:a16="http://schemas.microsoft.com/office/drawing/2014/main" id="{47760DAA-75B7-B8EB-C52D-BC2F900C0E78}"/>
              </a:ext>
            </a:extLst>
          </p:cNvPr>
          <p:cNvSpPr txBox="1">
            <a:spLocks/>
          </p:cNvSpPr>
          <p:nvPr/>
        </p:nvSpPr>
        <p:spPr>
          <a:xfrm>
            <a:off x="479376" y="4859447"/>
            <a:ext cx="481176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rgbClr val="0000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/>
              <a:t>2. Vaka </a:t>
            </a:r>
          </a:p>
        </p:txBody>
      </p:sp>
    </p:spTree>
    <p:extLst>
      <p:ext uri="{BB962C8B-B14F-4D97-AF65-F5344CB8AC3E}">
        <p14:creationId xmlns:p14="http://schemas.microsoft.com/office/powerpoint/2010/main" val="2510235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1DAAE01D-C976-0528-304D-BA2128697D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10" r="47539" b="6987"/>
          <a:stretch/>
        </p:blipFill>
        <p:spPr>
          <a:xfrm>
            <a:off x="407368" y="692696"/>
            <a:ext cx="4752529" cy="4792830"/>
          </a:xfrm>
        </p:spPr>
      </p:pic>
      <p:pic>
        <p:nvPicPr>
          <p:cNvPr id="6" name="İçerik Yer Tutucusu 4">
            <a:extLst>
              <a:ext uri="{FF2B5EF4-FFF2-40B4-BE49-F238E27FC236}">
                <a16:creationId xmlns:a16="http://schemas.microsoft.com/office/drawing/2014/main" id="{F64D7212-7CF1-9180-3B26-542BBEF08A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7" t="16369" r="47217" b="18069"/>
          <a:stretch/>
        </p:blipFill>
        <p:spPr>
          <a:xfrm>
            <a:off x="4583833" y="2591678"/>
            <a:ext cx="4896544" cy="4266322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2A7C14ED-0CA6-FFF8-7D62-CF24205C2D0B}"/>
              </a:ext>
            </a:extLst>
          </p:cNvPr>
          <p:cNvSpPr txBox="1"/>
          <p:nvPr/>
        </p:nvSpPr>
        <p:spPr>
          <a:xfrm>
            <a:off x="6240016" y="835073"/>
            <a:ext cx="50535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 err="1"/>
              <a:t>Ağustos</a:t>
            </a:r>
            <a:r>
              <a:rPr lang="sv-SE" sz="2400" dirty="0"/>
              <a:t> 2021 </a:t>
            </a:r>
            <a:r>
              <a:rPr lang="sv-SE" sz="2400" dirty="0" err="1"/>
              <a:t>sadece</a:t>
            </a:r>
            <a:r>
              <a:rPr lang="sv-SE" sz="2400" dirty="0"/>
              <a:t> </a:t>
            </a:r>
            <a:r>
              <a:rPr lang="sv-SE" sz="2400" dirty="0" err="1"/>
              <a:t>sağ</a:t>
            </a:r>
            <a:r>
              <a:rPr lang="sv-SE" sz="2400" dirty="0"/>
              <a:t> </a:t>
            </a:r>
            <a:r>
              <a:rPr lang="sv-SE" sz="2400" dirty="0" err="1"/>
              <a:t>hiler</a:t>
            </a:r>
            <a:r>
              <a:rPr lang="sv-SE" sz="2400" dirty="0"/>
              <a:t> ve alt </a:t>
            </a:r>
            <a:r>
              <a:rPr lang="sv-SE" sz="2400" dirty="0" err="1"/>
              <a:t>paratrakeal</a:t>
            </a:r>
            <a:r>
              <a:rPr lang="sv-SE" sz="2400" dirty="0"/>
              <a:t> </a:t>
            </a:r>
            <a:r>
              <a:rPr lang="sv-SE" sz="2400" dirty="0" err="1"/>
              <a:t>bölgede</a:t>
            </a:r>
            <a:r>
              <a:rPr lang="sv-SE" sz="2400" dirty="0"/>
              <a:t> </a:t>
            </a:r>
            <a:r>
              <a:rPr lang="sv-SE" sz="2400" dirty="0" err="1"/>
              <a:t>rezidü</a:t>
            </a:r>
            <a:r>
              <a:rPr lang="sv-SE" sz="2400" dirty="0"/>
              <a:t> var. </a:t>
            </a:r>
            <a:r>
              <a:rPr lang="sv-SE" sz="2400" dirty="0" err="1"/>
              <a:t>Buraya</a:t>
            </a:r>
            <a:r>
              <a:rPr lang="sv-SE" sz="2400" dirty="0"/>
              <a:t> 5x8 Gy SRS</a:t>
            </a:r>
            <a:br>
              <a:rPr lang="sv-SE" sz="2400" dirty="0"/>
            </a:br>
            <a:r>
              <a:rPr lang="sv-SE" sz="2400" dirty="0" err="1"/>
              <a:t>Aralık</a:t>
            </a:r>
            <a:r>
              <a:rPr lang="sv-SE" sz="2400" dirty="0"/>
              <a:t> 2021 PETCT: tam </a:t>
            </a:r>
            <a:r>
              <a:rPr lang="sv-SE" sz="2400" dirty="0" err="1"/>
              <a:t>cevap</a:t>
            </a:r>
            <a:br>
              <a:rPr lang="sv-SE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74925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D2EAAAF-656E-E04F-938A-6B35E7634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4400" y="1856695"/>
            <a:ext cx="8229600" cy="2162412"/>
          </a:xfrm>
        </p:spPr>
        <p:txBody>
          <a:bodyPr>
            <a:normAutofit/>
          </a:bodyPr>
          <a:lstStyle/>
          <a:p>
            <a:r>
              <a:rPr lang="tr-TR" dirty="0"/>
              <a:t>3. Vaka: Akciğer CA</a:t>
            </a:r>
            <a:br>
              <a:rPr lang="tr-TR" dirty="0"/>
            </a:br>
            <a:r>
              <a:rPr lang="tr-TR" dirty="0"/>
              <a:t>68 y, </a:t>
            </a:r>
            <a:r>
              <a:rPr lang="tr-TR" dirty="0" err="1"/>
              <a:t>Adenokarsinom</a:t>
            </a:r>
            <a:r>
              <a:rPr lang="tr-TR" dirty="0"/>
              <a:t>,</a:t>
            </a:r>
            <a:br>
              <a:rPr lang="tr-TR" dirty="0"/>
            </a:br>
            <a:r>
              <a:rPr lang="tr-TR" dirty="0"/>
              <a:t>EGFR </a:t>
            </a:r>
            <a:r>
              <a:rPr lang="tr-TR" dirty="0" err="1"/>
              <a:t>wild</a:t>
            </a:r>
            <a:r>
              <a:rPr lang="tr-TR" dirty="0"/>
              <a:t> </a:t>
            </a:r>
            <a:r>
              <a:rPr lang="tr-TR" dirty="0" err="1"/>
              <a:t>type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0766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476672"/>
            <a:ext cx="8229600" cy="5904656"/>
          </a:xfrm>
        </p:spPr>
        <p:txBody>
          <a:bodyPr>
            <a:normAutofit/>
          </a:bodyPr>
          <a:lstStyle/>
          <a:p>
            <a:r>
              <a:rPr lang="tr-TR" dirty="0" err="1"/>
              <a:t>Postop</a:t>
            </a:r>
            <a:r>
              <a:rPr lang="tr-TR" dirty="0"/>
              <a:t> </a:t>
            </a:r>
            <a:r>
              <a:rPr lang="tr-TR" dirty="0" err="1"/>
              <a:t>mediastinal</a:t>
            </a:r>
            <a:r>
              <a:rPr lang="tr-TR" dirty="0"/>
              <a:t> </a:t>
            </a:r>
            <a:r>
              <a:rPr lang="tr-TR" dirty="0" err="1"/>
              <a:t>nüks</a:t>
            </a:r>
            <a:r>
              <a:rPr lang="tr-TR" dirty="0"/>
              <a:t>  </a:t>
            </a:r>
          </a:p>
          <a:p>
            <a:r>
              <a:rPr lang="tr-TR" dirty="0"/>
              <a:t>10.04-17.05 2007 </a:t>
            </a:r>
            <a:r>
              <a:rPr lang="tr-TR" dirty="0" err="1"/>
              <a:t>Mediastinal</a:t>
            </a:r>
            <a:r>
              <a:rPr lang="tr-TR" dirty="0"/>
              <a:t> KTRT</a:t>
            </a:r>
          </a:p>
          <a:p>
            <a:r>
              <a:rPr lang="tr-TR" dirty="0"/>
              <a:t>51 </a:t>
            </a:r>
            <a:r>
              <a:rPr lang="tr-TR" dirty="0" err="1"/>
              <a:t>Gy</a:t>
            </a:r>
            <a:r>
              <a:rPr lang="tr-TR" dirty="0"/>
              <a:t>/28 </a:t>
            </a:r>
            <a:r>
              <a:rPr lang="tr-TR" dirty="0" err="1"/>
              <a:t>fr</a:t>
            </a:r>
            <a:r>
              <a:rPr lang="tr-TR" dirty="0"/>
              <a:t> eşzamanlı </a:t>
            </a:r>
            <a:r>
              <a:rPr lang="tr-TR" dirty="0" err="1"/>
              <a:t>Cisp+Etoposide</a:t>
            </a:r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en-US" dirty="0"/>
          </a:p>
        </p:txBody>
      </p:sp>
      <p:pic>
        <p:nvPicPr>
          <p:cNvPr id="4" name="Picture 3" descr="ScreenHunter_18 Nov. 21 12.55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9" r="7304"/>
          <a:stretch/>
        </p:blipFill>
        <p:spPr>
          <a:xfrm>
            <a:off x="1703512" y="2348880"/>
            <a:ext cx="4248472" cy="3456384"/>
          </a:xfrm>
          <a:prstGeom prst="rect">
            <a:avLst/>
          </a:prstGeom>
        </p:spPr>
      </p:pic>
      <p:pic>
        <p:nvPicPr>
          <p:cNvPr id="5" name="Picture 4" descr="ScreenHunter_19 Nov. 21 12.55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00" t="17026" r="13263" b="4908"/>
          <a:stretch/>
        </p:blipFill>
        <p:spPr>
          <a:xfrm>
            <a:off x="5951984" y="2348880"/>
            <a:ext cx="4542936" cy="343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371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68 y, E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981200" y="1340769"/>
            <a:ext cx="8229600" cy="4525963"/>
          </a:xfrm>
        </p:spPr>
        <p:txBody>
          <a:bodyPr/>
          <a:lstStyle/>
          <a:p>
            <a:r>
              <a:rPr lang="tr-TR" dirty="0" err="1"/>
              <a:t>Parankimde</a:t>
            </a:r>
            <a:r>
              <a:rPr lang="tr-TR" dirty="0"/>
              <a:t> </a:t>
            </a:r>
            <a:r>
              <a:rPr lang="tr-TR" dirty="0" err="1"/>
              <a:t>nüks</a:t>
            </a:r>
            <a:r>
              <a:rPr lang="tr-TR" dirty="0"/>
              <a:t> nedeniyle 2 kez </a:t>
            </a:r>
            <a:r>
              <a:rPr lang="tr-TR" dirty="0" err="1"/>
              <a:t>metastazektomi</a:t>
            </a:r>
            <a:endParaRPr lang="tr-TR" dirty="0"/>
          </a:p>
          <a:p>
            <a:r>
              <a:rPr lang="tr-TR" b="1" i="1" dirty="0"/>
              <a:t>26.02.13 SRS sol </a:t>
            </a:r>
            <a:r>
              <a:rPr lang="tr-TR" b="1" i="1" dirty="0" err="1"/>
              <a:t>akc</a:t>
            </a:r>
            <a:r>
              <a:rPr lang="tr-TR" b="1" i="1" dirty="0"/>
              <a:t> met</a:t>
            </a:r>
            <a:r>
              <a:rPr lang="tr-TR" dirty="0"/>
              <a:t>: 3 </a:t>
            </a:r>
            <a:r>
              <a:rPr lang="tr-TR" dirty="0" err="1"/>
              <a:t>fr</a:t>
            </a:r>
            <a:r>
              <a:rPr lang="tr-TR" dirty="0"/>
              <a:t> x 18 </a:t>
            </a:r>
            <a:r>
              <a:rPr lang="tr-TR" dirty="0" err="1"/>
              <a:t>Gy</a:t>
            </a:r>
            <a:r>
              <a:rPr lang="tr-TR" dirty="0"/>
              <a:t> </a:t>
            </a:r>
          </a:p>
          <a:p>
            <a:r>
              <a:rPr lang="tr-TR" dirty="0"/>
              <a:t>                                                                </a:t>
            </a:r>
            <a:endParaRPr lang="tr-TR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pic>
        <p:nvPicPr>
          <p:cNvPr id="4" name="Picture 3" descr="ScreenHunter_25 Nov. 21 13.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560" y="2996952"/>
            <a:ext cx="6012160" cy="367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539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FU, SRS sonrası 3.5 yıl sonra tekrar metastaz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981200" y="1600202"/>
            <a:ext cx="7067128" cy="748679"/>
          </a:xfrm>
        </p:spPr>
        <p:txBody>
          <a:bodyPr>
            <a:normAutofit/>
          </a:bodyPr>
          <a:lstStyle/>
          <a:p>
            <a:r>
              <a:rPr lang="tr-TR" dirty="0" err="1"/>
              <a:t>Bx</a:t>
            </a:r>
            <a:r>
              <a:rPr lang="tr-TR" dirty="0"/>
              <a:t> ve cerrahi önerildi. Hasta istemedi.</a:t>
            </a:r>
          </a:p>
        </p:txBody>
      </p:sp>
      <p:pic>
        <p:nvPicPr>
          <p:cNvPr id="4" name="Picture 3" descr="ScreenHunter_30 Nov. 21 13.3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941" y="2996952"/>
            <a:ext cx="4139952" cy="3735862"/>
          </a:xfrm>
          <a:prstGeom prst="rect">
            <a:avLst/>
          </a:prstGeom>
        </p:spPr>
      </p:pic>
      <p:pic>
        <p:nvPicPr>
          <p:cNvPr id="5" name="Picture 4" descr="ScreenHunter_31 Nov. 21 13.30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9293" r="12294"/>
          <a:stretch/>
        </p:blipFill>
        <p:spPr>
          <a:xfrm>
            <a:off x="5591944" y="2996952"/>
            <a:ext cx="4987915" cy="3672408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F420F50-4ED4-9440-930E-90862D18CA86}"/>
              </a:ext>
            </a:extLst>
          </p:cNvPr>
          <p:cNvSpPr/>
          <p:nvPr/>
        </p:nvSpPr>
        <p:spPr>
          <a:xfrm>
            <a:off x="3431704" y="3212976"/>
            <a:ext cx="1440160" cy="1296144"/>
          </a:xfrm>
          <a:prstGeom prst="ellipse">
            <a:avLst/>
          </a:prstGeom>
          <a:noFill/>
          <a:ln w="53975">
            <a:solidFill>
              <a:srgbClr val="3366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F420F50-4ED4-9440-930E-90862D18CA86}"/>
              </a:ext>
            </a:extLst>
          </p:cNvPr>
          <p:cNvSpPr/>
          <p:nvPr/>
        </p:nvSpPr>
        <p:spPr>
          <a:xfrm>
            <a:off x="8328248" y="3861048"/>
            <a:ext cx="1224136" cy="1296144"/>
          </a:xfrm>
          <a:prstGeom prst="ellipse">
            <a:avLst/>
          </a:prstGeom>
          <a:noFill/>
          <a:ln w="53975">
            <a:solidFill>
              <a:srgbClr val="3366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8688288" y="2564904"/>
            <a:ext cx="936104" cy="1008112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490720" y="1934902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Ex RT </a:t>
            </a:r>
            <a:r>
              <a:rPr lang="en-US" dirty="0" err="1">
                <a:solidFill>
                  <a:srgbClr val="FF0000"/>
                </a:solidFill>
              </a:rPr>
              <a:t>alanı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4367808" y="2708920"/>
            <a:ext cx="936104" cy="1008112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447928" y="2276873"/>
            <a:ext cx="1152128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Rekürrent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nodul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7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FU, </a:t>
            </a:r>
            <a:r>
              <a:rPr lang="tr-TR" dirty="0" err="1"/>
              <a:t>SRS’den</a:t>
            </a:r>
            <a:r>
              <a:rPr lang="tr-TR" dirty="0"/>
              <a:t> 3.5 yıl sonra</a:t>
            </a:r>
            <a:br>
              <a:rPr lang="tr-TR" dirty="0"/>
            </a:br>
            <a:r>
              <a:rPr lang="tr-TR" dirty="0" err="1"/>
              <a:t>EBRT’den</a:t>
            </a:r>
            <a:r>
              <a:rPr lang="tr-TR" dirty="0"/>
              <a:t> 9 yıl sonra hastalıksız takipte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847528" y="1628801"/>
            <a:ext cx="4186808" cy="969257"/>
          </a:xfrm>
        </p:spPr>
        <p:txBody>
          <a:bodyPr>
            <a:normAutofit fontScale="92500" lnSpcReduction="20000"/>
          </a:bodyPr>
          <a:lstStyle/>
          <a:p>
            <a:r>
              <a:rPr lang="tr-TR" dirty="0"/>
              <a:t>10-26.10.2016 </a:t>
            </a:r>
          </a:p>
          <a:p>
            <a:r>
              <a:rPr lang="tr-TR" dirty="0"/>
              <a:t>SRS: 8x750cGy</a:t>
            </a:r>
            <a:endParaRPr lang="tr-TR" dirty="0">
              <a:solidFill>
                <a:srgbClr val="FF0000"/>
              </a:solidFill>
            </a:endParaRPr>
          </a:p>
          <a:p>
            <a:endParaRPr lang="tr-TR" dirty="0"/>
          </a:p>
        </p:txBody>
      </p:sp>
      <p:pic>
        <p:nvPicPr>
          <p:cNvPr id="4" name="Picture 3" descr="ScreenHunter_33 Nov. 21 13.3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2521359"/>
            <a:ext cx="6858000" cy="4182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113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şlık 8">
            <a:extLst>
              <a:ext uri="{FF2B5EF4-FFF2-40B4-BE49-F238E27FC236}">
                <a16:creationId xmlns:a16="http://schemas.microsoft.com/office/drawing/2014/main" id="{5B5FB577-E5DC-E92D-9E70-37AFE2A98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İçerik Yer Tutucusu 9">
            <a:extLst>
              <a:ext uri="{FF2B5EF4-FFF2-40B4-BE49-F238E27FC236}">
                <a16:creationId xmlns:a16="http://schemas.microsoft.com/office/drawing/2014/main" id="{A297C0EC-E0FC-E962-B22C-F92747CF50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3392" y="3237686"/>
            <a:ext cx="5384800" cy="2564319"/>
          </a:xfrm>
        </p:spPr>
        <p:txBody>
          <a:bodyPr/>
          <a:lstStyle/>
          <a:p>
            <a:r>
              <a:rPr lang="en-US" dirty="0"/>
              <a:t>20 </a:t>
            </a:r>
            <a:r>
              <a:rPr lang="en-US" dirty="0" err="1"/>
              <a:t>çalışma</a:t>
            </a:r>
            <a:endParaRPr lang="en-US" dirty="0"/>
          </a:p>
          <a:p>
            <a:r>
              <a:rPr lang="en-US" dirty="0"/>
              <a:t>595 h-625 </a:t>
            </a:r>
            <a:r>
              <a:rPr lang="en-US" dirty="0" err="1"/>
              <a:t>lezyon</a:t>
            </a:r>
            <a:endParaRPr lang="en-US" dirty="0"/>
          </a:p>
          <a:p>
            <a:r>
              <a:rPr lang="en-US" dirty="0"/>
              <a:t>%55 </a:t>
            </a:r>
            <a:r>
              <a:rPr lang="en-US" dirty="0" err="1"/>
              <a:t>periferik</a:t>
            </a:r>
            <a:endParaRPr lang="en-US" dirty="0"/>
          </a:p>
          <a:p>
            <a:r>
              <a:rPr lang="en-US" dirty="0"/>
              <a:t>2 </a:t>
            </a:r>
            <a:r>
              <a:rPr lang="en-US" dirty="0" err="1"/>
              <a:t>yıl</a:t>
            </a:r>
            <a:r>
              <a:rPr lang="en-US" dirty="0"/>
              <a:t> OS %54</a:t>
            </a:r>
          </a:p>
        </p:txBody>
      </p:sp>
      <p:graphicFrame>
        <p:nvGraphicFramePr>
          <p:cNvPr id="4" name="Diyagram 3">
            <a:extLst>
              <a:ext uri="{FF2B5EF4-FFF2-40B4-BE49-F238E27FC236}">
                <a16:creationId xmlns:a16="http://schemas.microsoft.com/office/drawing/2014/main" id="{F1461A3C-635A-CAB0-EDBA-C467B42BCE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9233176"/>
              </p:ext>
            </p:extLst>
          </p:nvPr>
        </p:nvGraphicFramePr>
        <p:xfrm>
          <a:off x="6744072" y="1571691"/>
          <a:ext cx="5328592" cy="42263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Resim 5">
            <a:extLst>
              <a:ext uri="{FF2B5EF4-FFF2-40B4-BE49-F238E27FC236}">
                <a16:creationId xmlns:a16="http://schemas.microsoft.com/office/drawing/2014/main" id="{00433F5C-B6A7-9FBC-B5BD-D42B489555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84" y="446088"/>
            <a:ext cx="7772400" cy="1943100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FCAEE84C-3CCE-E4AD-3DD2-84FF881DE1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84" y="6367462"/>
            <a:ext cx="44831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204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şlık 8">
            <a:extLst>
              <a:ext uri="{FF2B5EF4-FFF2-40B4-BE49-F238E27FC236}">
                <a16:creationId xmlns:a16="http://schemas.microsoft.com/office/drawing/2014/main" id="{5B5FB577-E5DC-E92D-9E70-37AFE2A98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00433F5C-B6A7-9FBC-B5BD-D42B489555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2" y="86836"/>
            <a:ext cx="7501406" cy="1875352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FCAEE84C-3CCE-E4AD-3DD2-84FF881DE1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84" y="6367462"/>
            <a:ext cx="4483100" cy="431800"/>
          </a:xfrm>
          <a:prstGeom prst="rect">
            <a:avLst/>
          </a:prstGeom>
        </p:spPr>
      </p:pic>
      <p:graphicFrame>
        <p:nvGraphicFramePr>
          <p:cNvPr id="5" name="Tablo 6">
            <a:extLst>
              <a:ext uri="{FF2B5EF4-FFF2-40B4-BE49-F238E27FC236}">
                <a16:creationId xmlns:a16="http://schemas.microsoft.com/office/drawing/2014/main" id="{81995683-4A51-2986-C678-E3C772AD62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7653581"/>
              </p:ext>
            </p:extLst>
          </p:nvPr>
        </p:nvGraphicFramePr>
        <p:xfrm>
          <a:off x="609600" y="2263615"/>
          <a:ext cx="10972800" cy="36136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2264">
                  <a:extLst>
                    <a:ext uri="{9D8B030D-6E8A-4147-A177-3AD203B41FA5}">
                      <a16:colId xmlns:a16="http://schemas.microsoft.com/office/drawing/2014/main" val="3334952559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1142376342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529326976"/>
                    </a:ext>
                  </a:extLst>
                </a:gridCol>
                <a:gridCol w="2174032">
                  <a:extLst>
                    <a:ext uri="{9D8B030D-6E8A-4147-A177-3AD203B41FA5}">
                      <a16:colId xmlns:a16="http://schemas.microsoft.com/office/drawing/2014/main" val="1636947690"/>
                    </a:ext>
                  </a:extLst>
                </a:gridCol>
              </a:tblGrid>
              <a:tr h="602716">
                <a:tc>
                  <a:txBody>
                    <a:bodyPr/>
                    <a:lstStyle/>
                    <a:p>
                      <a:r>
                        <a:rPr lang="en-US" sz="2400" dirty="0" err="1"/>
                        <a:t>Prognostik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Faktörler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/>
                        <a:t>Toksisite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905648"/>
                  </a:ext>
                </a:extLst>
              </a:tr>
              <a:tr h="729327">
                <a:tc>
                  <a:txBody>
                    <a:bodyPr/>
                    <a:lstStyle/>
                    <a:p>
                      <a:r>
                        <a:rPr lang="en-US" sz="2400" dirty="0" err="1"/>
                        <a:t>Rekürrense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kadar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olan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süre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0.018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896979"/>
                  </a:ext>
                </a:extLst>
              </a:tr>
              <a:tr h="729327">
                <a:tc>
                  <a:txBody>
                    <a:bodyPr/>
                    <a:lstStyle/>
                    <a:p>
                      <a:r>
                        <a:rPr lang="en-US" sz="2400" dirty="0" err="1"/>
                        <a:t>Rekürrens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sırasında</a:t>
                      </a:r>
                      <a:r>
                        <a:rPr lang="en-US" sz="2400" dirty="0"/>
                        <a:t> Tm </a:t>
                      </a:r>
                      <a:r>
                        <a:rPr lang="en-US" sz="2400" dirty="0" err="1"/>
                        <a:t>Hacmi</a:t>
                      </a:r>
                      <a:endParaRPr lang="en-US" sz="2400" dirty="0"/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0.031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170251"/>
                  </a:ext>
                </a:extLst>
              </a:tr>
              <a:tr h="729327">
                <a:tc>
                  <a:txBody>
                    <a:bodyPr/>
                    <a:lstStyle/>
                    <a:p>
                      <a:r>
                        <a:rPr lang="en-US" sz="2400" dirty="0"/>
                        <a:t>Re-IR SABR </a:t>
                      </a:r>
                      <a:r>
                        <a:rPr lang="en-US" sz="2400" dirty="0" err="1"/>
                        <a:t>dozu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0.028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0.034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196758"/>
                  </a:ext>
                </a:extLst>
              </a:tr>
              <a:tr h="729327">
                <a:tc>
                  <a:txBody>
                    <a:bodyPr/>
                    <a:lstStyle/>
                    <a:p>
                      <a:r>
                        <a:rPr lang="en-US" sz="2400" dirty="0"/>
                        <a:t>EQD2 (&lt;145Gy %3, &gt;145 </a:t>
                      </a:r>
                      <a:r>
                        <a:rPr lang="en-US" sz="2400" dirty="0" err="1"/>
                        <a:t>Gy</a:t>
                      </a:r>
                      <a:r>
                        <a:rPr lang="en-US" sz="2400" dirty="0"/>
                        <a:t> %15)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0.013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1253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0314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şlık 8">
            <a:extLst>
              <a:ext uri="{FF2B5EF4-FFF2-40B4-BE49-F238E27FC236}">
                <a16:creationId xmlns:a16="http://schemas.microsoft.com/office/drawing/2014/main" id="{5B5FB577-E5DC-E92D-9E70-37AFE2A98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00433F5C-B6A7-9FBC-B5BD-D42B489555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2" y="86836"/>
            <a:ext cx="7501406" cy="1875352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FCAEE84C-3CCE-E4AD-3DD2-84FF881DE1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84" y="6367462"/>
            <a:ext cx="4483100" cy="431800"/>
          </a:xfrm>
          <a:prstGeom prst="rect">
            <a:avLst/>
          </a:prstGeom>
        </p:spPr>
      </p:pic>
      <p:graphicFrame>
        <p:nvGraphicFramePr>
          <p:cNvPr id="5" name="Tablo 6">
            <a:extLst>
              <a:ext uri="{FF2B5EF4-FFF2-40B4-BE49-F238E27FC236}">
                <a16:creationId xmlns:a16="http://schemas.microsoft.com/office/drawing/2014/main" id="{81995683-4A51-2986-C678-E3C772AD62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9363013"/>
              </p:ext>
            </p:extLst>
          </p:nvPr>
        </p:nvGraphicFramePr>
        <p:xfrm>
          <a:off x="623392" y="2263615"/>
          <a:ext cx="8136904" cy="361365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008605">
                  <a:extLst>
                    <a:ext uri="{9D8B030D-6E8A-4147-A177-3AD203B41FA5}">
                      <a16:colId xmlns:a16="http://schemas.microsoft.com/office/drawing/2014/main" val="3334952559"/>
                    </a:ext>
                  </a:extLst>
                </a:gridCol>
                <a:gridCol w="3128299">
                  <a:extLst>
                    <a:ext uri="{9D8B030D-6E8A-4147-A177-3AD203B41FA5}">
                      <a16:colId xmlns:a16="http://schemas.microsoft.com/office/drawing/2014/main" val="1142376342"/>
                    </a:ext>
                  </a:extLst>
                </a:gridCol>
              </a:tblGrid>
              <a:tr h="602716">
                <a:tc>
                  <a:txBody>
                    <a:bodyPr/>
                    <a:lstStyle/>
                    <a:p>
                      <a:r>
                        <a:rPr lang="en-US" sz="2400" dirty="0" err="1"/>
                        <a:t>Toksisite</a:t>
                      </a:r>
                      <a:r>
                        <a:rPr lang="en-US" sz="2400" dirty="0"/>
                        <a:t> </a:t>
                      </a:r>
                      <a:r>
                        <a:rPr lang="en-US" sz="2400" u="sng" dirty="0"/>
                        <a:t>&gt;</a:t>
                      </a:r>
                      <a:r>
                        <a:rPr lang="en-US" sz="2400" dirty="0"/>
                        <a:t> gr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905648"/>
                  </a:ext>
                </a:extLst>
              </a:tr>
              <a:tr h="729327">
                <a:tc>
                  <a:txBody>
                    <a:bodyPr/>
                    <a:lstStyle/>
                    <a:p>
                      <a:r>
                        <a:rPr lang="en-US" sz="2400" dirty="0" err="1"/>
                        <a:t>Pnömoni</a:t>
                      </a:r>
                      <a:r>
                        <a:rPr lang="en-US" sz="24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6.3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896979"/>
                  </a:ext>
                </a:extLst>
              </a:tr>
              <a:tr h="729327">
                <a:tc>
                  <a:txBody>
                    <a:bodyPr/>
                    <a:lstStyle/>
                    <a:p>
                      <a:r>
                        <a:rPr lang="en-US" sz="2400" dirty="0" err="1"/>
                        <a:t>Özofajit</a:t>
                      </a:r>
                      <a:endParaRPr lang="en-US" sz="2400" dirty="0"/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170251"/>
                  </a:ext>
                </a:extLst>
              </a:tr>
              <a:tr h="729327">
                <a:tc>
                  <a:txBody>
                    <a:bodyPr/>
                    <a:lstStyle/>
                    <a:p>
                      <a:r>
                        <a:rPr lang="en-US" sz="2400" dirty="0" err="1"/>
                        <a:t>Öksürük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196758"/>
                  </a:ext>
                </a:extLst>
              </a:tr>
              <a:tr h="729327">
                <a:tc>
                  <a:txBody>
                    <a:bodyPr/>
                    <a:lstStyle/>
                    <a:p>
                      <a:r>
                        <a:rPr lang="en-US" sz="2400" dirty="0" err="1"/>
                        <a:t>Torasik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ağrı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125300"/>
                  </a:ext>
                </a:extLst>
              </a:tr>
            </a:tbl>
          </a:graphicData>
        </a:graphic>
      </p:graphicFrame>
      <p:sp>
        <p:nvSpPr>
          <p:cNvPr id="3" name="Dikdörtgen 2">
            <a:extLst>
              <a:ext uri="{FF2B5EF4-FFF2-40B4-BE49-F238E27FC236}">
                <a16:creationId xmlns:a16="http://schemas.microsoft.com/office/drawing/2014/main" id="{9C0CECAD-8C18-2484-FF0D-EB4EC721BB57}"/>
              </a:ext>
            </a:extLst>
          </p:cNvPr>
          <p:cNvSpPr/>
          <p:nvPr/>
        </p:nvSpPr>
        <p:spPr>
          <a:xfrm>
            <a:off x="9192344" y="2263615"/>
            <a:ext cx="2376264" cy="238952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Gr 5 </a:t>
            </a:r>
            <a:r>
              <a:rPr lang="en-US" sz="3200" dirty="0" err="1"/>
              <a:t>toksisite</a:t>
            </a:r>
            <a:r>
              <a:rPr lang="en-US" sz="3200" dirty="0"/>
              <a:t> 9 </a:t>
            </a:r>
            <a:r>
              <a:rPr lang="en-US" sz="3200" dirty="0" err="1"/>
              <a:t>hastada</a:t>
            </a:r>
            <a:r>
              <a:rPr lang="en-US" sz="3200" dirty="0"/>
              <a:t> %1.5</a:t>
            </a:r>
          </a:p>
        </p:txBody>
      </p:sp>
    </p:spTree>
    <p:extLst>
      <p:ext uri="{BB962C8B-B14F-4D97-AF65-F5344CB8AC3E}">
        <p14:creationId xmlns:p14="http://schemas.microsoft.com/office/powerpoint/2010/main" val="2882262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DCCAAEE-E819-E31E-FF87-4BBC33806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Diyagram 3">
            <a:extLst>
              <a:ext uri="{FF2B5EF4-FFF2-40B4-BE49-F238E27FC236}">
                <a16:creationId xmlns:a16="http://schemas.microsoft.com/office/drawing/2014/main" id="{F1461A3C-635A-CAB0-EDBA-C467B42BCE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2033230"/>
              </p:ext>
            </p:extLst>
          </p:nvPr>
        </p:nvGraphicFramePr>
        <p:xfrm>
          <a:off x="119336" y="836712"/>
          <a:ext cx="5544616" cy="4705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İçerik Yer Tutucusu 8">
            <a:extLst>
              <a:ext uri="{FF2B5EF4-FFF2-40B4-BE49-F238E27FC236}">
                <a16:creationId xmlns:a16="http://schemas.microsoft.com/office/drawing/2014/main" id="{B32DDA42-CF95-CF02-854A-0CA8E04A0C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6"/>
          <a:stretch/>
        </p:blipFill>
        <p:spPr>
          <a:xfrm>
            <a:off x="5087888" y="548680"/>
            <a:ext cx="6984776" cy="3096344"/>
          </a:xfrm>
        </p:spPr>
      </p:pic>
      <p:sp>
        <p:nvSpPr>
          <p:cNvPr id="6" name="Yuvarlatılmış Dikdörtgen 5">
            <a:extLst>
              <a:ext uri="{FF2B5EF4-FFF2-40B4-BE49-F238E27FC236}">
                <a16:creationId xmlns:a16="http://schemas.microsoft.com/office/drawing/2014/main" id="{35FDBF88-63C1-4242-8A19-F58947706B1A}"/>
              </a:ext>
            </a:extLst>
          </p:cNvPr>
          <p:cNvSpPr/>
          <p:nvPr/>
        </p:nvSpPr>
        <p:spPr>
          <a:xfrm>
            <a:off x="6096000" y="4221088"/>
            <a:ext cx="2088232" cy="115212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Cerrahi</a:t>
            </a:r>
            <a:endParaRPr lang="en-US" sz="2400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7FB71EB7-5F98-856B-A0BD-D9E3F4CC2BAE}"/>
              </a:ext>
            </a:extLst>
          </p:cNvPr>
          <p:cNvSpPr txBox="1"/>
          <p:nvPr/>
        </p:nvSpPr>
        <p:spPr>
          <a:xfrm>
            <a:off x="9120336" y="4256657"/>
            <a:ext cx="21034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SABR </a:t>
            </a:r>
            <a:r>
              <a:rPr lang="en-US" b="1" i="1" dirty="0" err="1"/>
              <a:t>sonrası</a:t>
            </a:r>
            <a:r>
              <a:rPr lang="en-US" b="1" i="1" dirty="0"/>
              <a:t> </a:t>
            </a:r>
            <a:r>
              <a:rPr lang="en-US" b="1" i="1" dirty="0" err="1"/>
              <a:t>iLR</a:t>
            </a:r>
            <a:r>
              <a:rPr lang="en-US" b="1" i="1" dirty="0"/>
              <a:t> %6</a:t>
            </a:r>
          </a:p>
          <a:p>
            <a:r>
              <a:rPr lang="en-US" b="1" i="1" dirty="0" err="1"/>
              <a:t>iLRR</a:t>
            </a:r>
            <a:r>
              <a:rPr lang="en-US" b="1" i="1" dirty="0"/>
              <a:t> %8 </a:t>
            </a:r>
            <a:r>
              <a:rPr lang="en-US" b="1" i="1" dirty="0" err="1"/>
              <a:t>civarında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1179831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52288C2-6BD9-6C0F-469F-E6149643D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08720"/>
            <a:ext cx="2030016" cy="3168352"/>
          </a:xfrm>
        </p:spPr>
        <p:txBody>
          <a:bodyPr/>
          <a:lstStyle/>
          <a:p>
            <a:r>
              <a:rPr lang="en-US" dirty="0"/>
              <a:t>SABR </a:t>
            </a:r>
            <a:r>
              <a:rPr lang="en-US" dirty="0" err="1"/>
              <a:t>sonrası</a:t>
            </a:r>
            <a:r>
              <a:rPr lang="en-US" dirty="0"/>
              <a:t> salvage </a:t>
            </a:r>
            <a:r>
              <a:rPr lang="en-US" dirty="0" err="1"/>
              <a:t>Cerrahi</a:t>
            </a:r>
            <a:endParaRPr lang="en-US" dirty="0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083EA4E3-91E1-976D-CD89-0845B21E39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016" y="175404"/>
            <a:ext cx="9649072" cy="6507192"/>
          </a:xfrm>
        </p:spPr>
      </p:pic>
      <p:sp>
        <p:nvSpPr>
          <p:cNvPr id="6" name="Dikdörtgen 5">
            <a:extLst>
              <a:ext uri="{FF2B5EF4-FFF2-40B4-BE49-F238E27FC236}">
                <a16:creationId xmlns:a16="http://schemas.microsoft.com/office/drawing/2014/main" id="{8F25BD93-6E91-97E4-EF6B-A547D3045606}"/>
              </a:ext>
            </a:extLst>
          </p:cNvPr>
          <p:cNvSpPr/>
          <p:nvPr/>
        </p:nvSpPr>
        <p:spPr>
          <a:xfrm>
            <a:off x="3359696" y="1340768"/>
            <a:ext cx="648072" cy="496855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F202FC4B-D30A-3C1C-7624-1DE30E2E796D}"/>
              </a:ext>
            </a:extLst>
          </p:cNvPr>
          <p:cNvSpPr/>
          <p:nvPr/>
        </p:nvSpPr>
        <p:spPr>
          <a:xfrm>
            <a:off x="6230436" y="1340768"/>
            <a:ext cx="648072" cy="496855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EBDE057F-6F2D-E81D-4B29-B25CA02EBB44}"/>
              </a:ext>
            </a:extLst>
          </p:cNvPr>
          <p:cNvSpPr/>
          <p:nvPr/>
        </p:nvSpPr>
        <p:spPr>
          <a:xfrm>
            <a:off x="9984432" y="1268760"/>
            <a:ext cx="1694656" cy="50405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885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0F858E6-655C-1895-A1D1-3E6A7154D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4" y="620688"/>
            <a:ext cx="2308995" cy="2808312"/>
          </a:xfrm>
        </p:spPr>
        <p:txBody>
          <a:bodyPr>
            <a:normAutofit/>
          </a:bodyPr>
          <a:lstStyle/>
          <a:p>
            <a:r>
              <a:rPr lang="en-US" dirty="0"/>
              <a:t>SABR </a:t>
            </a:r>
            <a:r>
              <a:rPr lang="en-US" dirty="0" err="1"/>
              <a:t>sonrası</a:t>
            </a:r>
            <a:r>
              <a:rPr lang="en-US" dirty="0"/>
              <a:t> salvage SABR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8AB09512-FEA2-9CFA-352B-BC283EADC0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591" y="245070"/>
            <a:ext cx="9789065" cy="6367859"/>
          </a:xfrm>
        </p:spPr>
      </p:pic>
      <p:sp>
        <p:nvSpPr>
          <p:cNvPr id="6" name="Dikdörtgen 5">
            <a:extLst>
              <a:ext uri="{FF2B5EF4-FFF2-40B4-BE49-F238E27FC236}">
                <a16:creationId xmlns:a16="http://schemas.microsoft.com/office/drawing/2014/main" id="{813912F7-915E-83AB-C032-9D7A756F644D}"/>
              </a:ext>
            </a:extLst>
          </p:cNvPr>
          <p:cNvSpPr/>
          <p:nvPr/>
        </p:nvSpPr>
        <p:spPr>
          <a:xfrm>
            <a:off x="3359696" y="1484784"/>
            <a:ext cx="648072" cy="482453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1DA3EC2B-6451-FF4C-985F-A212704618FB}"/>
              </a:ext>
            </a:extLst>
          </p:cNvPr>
          <p:cNvSpPr/>
          <p:nvPr/>
        </p:nvSpPr>
        <p:spPr>
          <a:xfrm>
            <a:off x="5519936" y="1484784"/>
            <a:ext cx="1080119" cy="482453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F55F2453-82A8-D467-988D-8DC7B2CB00DE}"/>
              </a:ext>
            </a:extLst>
          </p:cNvPr>
          <p:cNvSpPr/>
          <p:nvPr/>
        </p:nvSpPr>
        <p:spPr>
          <a:xfrm>
            <a:off x="6595996" y="1484784"/>
            <a:ext cx="648072" cy="482453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5784C34E-0F72-0BF7-CF92-6499FB536410}"/>
              </a:ext>
            </a:extLst>
          </p:cNvPr>
          <p:cNvSpPr/>
          <p:nvPr/>
        </p:nvSpPr>
        <p:spPr>
          <a:xfrm>
            <a:off x="7860197" y="1501625"/>
            <a:ext cx="1404117" cy="482453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C3AD1C0C-4775-9D1C-9E66-08EE798BC637}"/>
              </a:ext>
            </a:extLst>
          </p:cNvPr>
          <p:cNvSpPr/>
          <p:nvPr/>
        </p:nvSpPr>
        <p:spPr>
          <a:xfrm>
            <a:off x="9334906" y="1520599"/>
            <a:ext cx="865550" cy="478872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9F725C56-3C74-9264-781D-2E7A1C6040F6}"/>
              </a:ext>
            </a:extLst>
          </p:cNvPr>
          <p:cNvSpPr/>
          <p:nvPr/>
        </p:nvSpPr>
        <p:spPr>
          <a:xfrm>
            <a:off x="10271048" y="1484784"/>
            <a:ext cx="1585592" cy="482453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6E873A5C-4B61-DFF7-A9B2-6D809CB5802B}"/>
              </a:ext>
            </a:extLst>
          </p:cNvPr>
          <p:cNvSpPr/>
          <p:nvPr/>
        </p:nvSpPr>
        <p:spPr>
          <a:xfrm>
            <a:off x="10488488" y="6326161"/>
            <a:ext cx="1368152" cy="5318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Grad 3 %10</a:t>
            </a:r>
          </a:p>
        </p:txBody>
      </p:sp>
    </p:spTree>
    <p:extLst>
      <p:ext uri="{BB962C8B-B14F-4D97-AF65-F5344CB8AC3E}">
        <p14:creationId xmlns:p14="http://schemas.microsoft.com/office/powerpoint/2010/main" val="588228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495527C-C2E1-87C4-A39C-DD4D19A1A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SABR </a:t>
            </a:r>
            <a:r>
              <a:rPr lang="en-US" dirty="0" err="1"/>
              <a:t>sonrası</a:t>
            </a:r>
            <a:r>
              <a:rPr lang="en-US" dirty="0"/>
              <a:t> </a:t>
            </a:r>
            <a:r>
              <a:rPr lang="en-US" dirty="0" err="1"/>
              <a:t>Lokal</a:t>
            </a:r>
            <a:r>
              <a:rPr lang="en-US" dirty="0"/>
              <a:t> </a:t>
            </a:r>
            <a:r>
              <a:rPr lang="en-US" dirty="0" err="1"/>
              <a:t>Rekürrens</a:t>
            </a:r>
            <a:endParaRPr lang="en-US" dirty="0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F8D39771-2FC9-867D-2576-A6BF37BEFE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520" y="1283754"/>
            <a:ext cx="8496944" cy="5299608"/>
          </a:xfrm>
        </p:spPr>
      </p:pic>
      <p:sp>
        <p:nvSpPr>
          <p:cNvPr id="6" name="Dikdörtgen 5">
            <a:extLst>
              <a:ext uri="{FF2B5EF4-FFF2-40B4-BE49-F238E27FC236}">
                <a16:creationId xmlns:a16="http://schemas.microsoft.com/office/drawing/2014/main" id="{257361D0-3BEE-5FEC-5C8A-B3498B11B302}"/>
              </a:ext>
            </a:extLst>
          </p:cNvPr>
          <p:cNvSpPr/>
          <p:nvPr/>
        </p:nvSpPr>
        <p:spPr>
          <a:xfrm>
            <a:off x="6672064" y="1417638"/>
            <a:ext cx="1224136" cy="35517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C0453395-4511-98C6-7DCD-8A3D0C01F51F}"/>
              </a:ext>
            </a:extLst>
          </p:cNvPr>
          <p:cNvSpPr/>
          <p:nvPr/>
        </p:nvSpPr>
        <p:spPr>
          <a:xfrm>
            <a:off x="8616280" y="2996952"/>
            <a:ext cx="1152128" cy="28317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D0C16C30-6560-2EE3-5BF2-E1A3FC3E2EFE}"/>
              </a:ext>
            </a:extLst>
          </p:cNvPr>
          <p:cNvSpPr/>
          <p:nvPr/>
        </p:nvSpPr>
        <p:spPr>
          <a:xfrm>
            <a:off x="8580276" y="3280122"/>
            <a:ext cx="1224136" cy="28317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BE7AA238-FE39-B4D3-4FBA-FA2425122CD4}"/>
              </a:ext>
            </a:extLst>
          </p:cNvPr>
          <p:cNvSpPr/>
          <p:nvPr/>
        </p:nvSpPr>
        <p:spPr>
          <a:xfrm>
            <a:off x="8541641" y="3585942"/>
            <a:ext cx="794719" cy="28317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2ED01011-CB3A-E9DD-285C-9B32BDC258AB}"/>
              </a:ext>
            </a:extLst>
          </p:cNvPr>
          <p:cNvSpPr/>
          <p:nvPr/>
        </p:nvSpPr>
        <p:spPr>
          <a:xfrm>
            <a:off x="8616280" y="4147653"/>
            <a:ext cx="794719" cy="28317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25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EBF04E5-F14A-A436-E300-58D235D57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SABR </a:t>
            </a:r>
            <a:r>
              <a:rPr lang="en-US" dirty="0" err="1"/>
              <a:t>sonrası</a:t>
            </a:r>
            <a:r>
              <a:rPr lang="en-US" dirty="0"/>
              <a:t> </a:t>
            </a:r>
            <a:r>
              <a:rPr lang="en-US" dirty="0" err="1"/>
              <a:t>izole</a:t>
            </a:r>
            <a:r>
              <a:rPr lang="en-US" dirty="0"/>
              <a:t> Regional </a:t>
            </a:r>
            <a:r>
              <a:rPr lang="en-US" dirty="0" err="1"/>
              <a:t>Rekurrens</a:t>
            </a:r>
            <a:endParaRPr lang="en-US" dirty="0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15EA00C9-FA14-0C4A-3759-5EFF8174A6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7" t="21594" r="23945" b="34858"/>
          <a:stretch/>
        </p:blipFill>
        <p:spPr>
          <a:xfrm>
            <a:off x="407368" y="1700808"/>
            <a:ext cx="10524689" cy="4698522"/>
          </a:xfrm>
        </p:spPr>
      </p:pic>
      <p:sp>
        <p:nvSpPr>
          <p:cNvPr id="6" name="Dikdörtgen 5">
            <a:extLst>
              <a:ext uri="{FF2B5EF4-FFF2-40B4-BE49-F238E27FC236}">
                <a16:creationId xmlns:a16="http://schemas.microsoft.com/office/drawing/2014/main" id="{B1ABF2B7-8127-9DD1-C0B0-6766720C4206}"/>
              </a:ext>
            </a:extLst>
          </p:cNvPr>
          <p:cNvSpPr/>
          <p:nvPr/>
        </p:nvSpPr>
        <p:spPr>
          <a:xfrm>
            <a:off x="9192344" y="1844824"/>
            <a:ext cx="1152128" cy="3433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084E4A2E-28AA-4A11-6950-4DE3CE617925}"/>
              </a:ext>
            </a:extLst>
          </p:cNvPr>
          <p:cNvSpPr/>
          <p:nvPr/>
        </p:nvSpPr>
        <p:spPr>
          <a:xfrm>
            <a:off x="9192344" y="2299671"/>
            <a:ext cx="1152128" cy="3433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09F223CA-864D-2AB1-3C35-39400FA56EFD}"/>
              </a:ext>
            </a:extLst>
          </p:cNvPr>
          <p:cNvSpPr/>
          <p:nvPr/>
        </p:nvSpPr>
        <p:spPr>
          <a:xfrm>
            <a:off x="7176120" y="2996952"/>
            <a:ext cx="1152128" cy="57606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F9149092-DC75-4282-4020-702D5C484AC6}"/>
              </a:ext>
            </a:extLst>
          </p:cNvPr>
          <p:cNvSpPr/>
          <p:nvPr/>
        </p:nvSpPr>
        <p:spPr>
          <a:xfrm>
            <a:off x="9336360" y="2996952"/>
            <a:ext cx="1152128" cy="57606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298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0B61B08-51B9-413C-14D4-59BD0A42C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4334272" cy="1143000"/>
          </a:xfrm>
        </p:spPr>
        <p:txBody>
          <a:bodyPr/>
          <a:lstStyle/>
          <a:p>
            <a:r>
              <a:rPr lang="en-US" dirty="0"/>
              <a:t>1. </a:t>
            </a:r>
            <a:r>
              <a:rPr lang="en-US" dirty="0" err="1"/>
              <a:t>vaka</a:t>
            </a:r>
            <a:endParaRPr lang="en-US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ECCF6B3-F745-06EE-C915-178917C2F7C9}"/>
              </a:ext>
            </a:extLst>
          </p:cNvPr>
          <p:cNvSpPr txBox="1"/>
          <p:nvPr/>
        </p:nvSpPr>
        <p:spPr>
          <a:xfrm>
            <a:off x="407368" y="1628800"/>
            <a:ext cx="5054352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2400" dirty="0"/>
              <a:t>Mart 2018 de </a:t>
            </a:r>
            <a:r>
              <a:rPr lang="sv-SE" sz="2400" dirty="0" err="1"/>
              <a:t>sağ</a:t>
            </a:r>
            <a:r>
              <a:rPr lang="sv-SE" sz="2400" dirty="0"/>
              <a:t> </a:t>
            </a:r>
            <a:r>
              <a:rPr lang="sv-SE" sz="2400" dirty="0" err="1"/>
              <a:t>surrenal</a:t>
            </a:r>
            <a:r>
              <a:rPr lang="sv-SE" sz="2400" dirty="0"/>
              <a:t> </a:t>
            </a:r>
            <a:r>
              <a:rPr lang="sv-SE" sz="2400" dirty="0" err="1"/>
              <a:t>met</a:t>
            </a:r>
            <a:r>
              <a:rPr lang="sv-SE" sz="2400" dirty="0"/>
              <a:t>, </a:t>
            </a:r>
            <a:r>
              <a:rPr lang="sv-SE" sz="2400" dirty="0" err="1"/>
              <a:t>sağ</a:t>
            </a:r>
            <a:r>
              <a:rPr lang="sv-SE" sz="2400" dirty="0"/>
              <a:t> frontal 5mm </a:t>
            </a:r>
            <a:r>
              <a:rPr lang="sv-SE" sz="2400" dirty="0" err="1"/>
              <a:t>met</a:t>
            </a:r>
            <a:r>
              <a:rPr lang="sv-SE" sz="2400" dirty="0"/>
              <a:t>, </a:t>
            </a:r>
            <a:r>
              <a:rPr lang="sv-SE" sz="2400" dirty="0" err="1"/>
              <a:t>sağ</a:t>
            </a:r>
            <a:r>
              <a:rPr lang="sv-SE" sz="2400" dirty="0"/>
              <a:t> </a:t>
            </a:r>
            <a:r>
              <a:rPr lang="sv-SE" sz="2400" dirty="0" err="1"/>
              <a:t>akc</a:t>
            </a:r>
            <a:r>
              <a:rPr lang="sv-SE" sz="2400" dirty="0"/>
              <a:t> </a:t>
            </a:r>
            <a:r>
              <a:rPr lang="sv-SE" sz="2400" dirty="0" err="1"/>
              <a:t>apekste</a:t>
            </a:r>
            <a:r>
              <a:rPr lang="sv-SE" sz="2400" dirty="0"/>
              <a:t> </a:t>
            </a:r>
            <a:r>
              <a:rPr lang="sv-SE" sz="2400" dirty="0" err="1"/>
              <a:t>kitle</a:t>
            </a:r>
            <a:r>
              <a:rPr lang="sv-SE" sz="2400" dirty="0"/>
              <a:t>, </a:t>
            </a:r>
            <a:r>
              <a:rPr lang="sv-SE" sz="2400" dirty="0" err="1"/>
              <a:t>mediastinal</a:t>
            </a:r>
            <a:r>
              <a:rPr lang="sv-SE" sz="2400" dirty="0"/>
              <a:t> LN</a:t>
            </a:r>
            <a:br>
              <a:rPr lang="sv-SE" sz="2400" dirty="0"/>
            </a:br>
            <a:r>
              <a:rPr lang="sv-SE" sz="2400" dirty="0" err="1"/>
              <a:t>Bx</a:t>
            </a:r>
            <a:r>
              <a:rPr lang="sv-SE" sz="2400" dirty="0"/>
              <a:t>: </a:t>
            </a:r>
            <a:r>
              <a:rPr lang="sv-SE" sz="2400" dirty="0" err="1"/>
              <a:t>adenokarsinom</a:t>
            </a:r>
            <a:r>
              <a:rPr lang="sv-SE" sz="2400" dirty="0"/>
              <a:t>, mutasyon </a:t>
            </a:r>
            <a:r>
              <a:rPr lang="sv-SE" sz="2400" dirty="0" err="1"/>
              <a:t>saptanmadı</a:t>
            </a:r>
            <a:r>
              <a:rPr lang="sv-SE" sz="2400" dirty="0"/>
              <a:t>.</a:t>
            </a:r>
            <a:br>
              <a:rPr lang="sv-SE" sz="2400" dirty="0"/>
            </a:br>
            <a:endParaRPr lang="sv-SE" sz="2400" dirty="0"/>
          </a:p>
          <a:p>
            <a:r>
              <a:rPr lang="sv-SE" sz="2400" dirty="0"/>
              <a:t>KT </a:t>
            </a:r>
            <a:r>
              <a:rPr lang="sv-SE" sz="2400" dirty="0" err="1"/>
              <a:t>aldı</a:t>
            </a:r>
            <a:r>
              <a:rPr lang="sv-SE" sz="2400" dirty="0"/>
              <a:t>, </a:t>
            </a:r>
            <a:r>
              <a:rPr lang="sv-SE" sz="2400" dirty="0" err="1"/>
              <a:t>rezidü</a:t>
            </a:r>
            <a:r>
              <a:rPr lang="sv-SE" sz="2400" dirty="0"/>
              <a:t> </a:t>
            </a:r>
            <a:r>
              <a:rPr lang="sv-SE" sz="2400" dirty="0" err="1"/>
              <a:t>lezyonlara</a:t>
            </a:r>
            <a:r>
              <a:rPr lang="sv-SE" sz="2400" dirty="0"/>
              <a:t> SRS </a:t>
            </a:r>
            <a:r>
              <a:rPr lang="sv-SE" sz="2400" dirty="0" err="1"/>
              <a:t>uygulandı</a:t>
            </a:r>
            <a:r>
              <a:rPr lang="sv-SE" sz="2400" dirty="0"/>
              <a:t>. </a:t>
            </a:r>
            <a:br>
              <a:rPr lang="sv-SE" sz="2400" dirty="0"/>
            </a:br>
            <a:endParaRPr lang="sv-SE" sz="2400" dirty="0"/>
          </a:p>
          <a:p>
            <a:r>
              <a:rPr lang="sv-SE" sz="2400" dirty="0" err="1"/>
              <a:t>Eylül</a:t>
            </a:r>
            <a:r>
              <a:rPr lang="sv-SE" sz="2400" dirty="0"/>
              <a:t> 2018 5x6 Gy </a:t>
            </a:r>
            <a:r>
              <a:rPr lang="sv-SE" sz="2400" dirty="0" err="1"/>
              <a:t>sağ</a:t>
            </a:r>
            <a:r>
              <a:rPr lang="sv-SE" sz="2400" dirty="0"/>
              <a:t> </a:t>
            </a:r>
            <a:r>
              <a:rPr lang="sv-SE" sz="2400" dirty="0" err="1"/>
              <a:t>akc</a:t>
            </a:r>
            <a:r>
              <a:rPr lang="sv-SE" sz="2400" dirty="0"/>
              <a:t> apikal primer </a:t>
            </a:r>
            <a:r>
              <a:rPr lang="sv-SE" sz="2400" dirty="0" err="1"/>
              <a:t>kitleye</a:t>
            </a:r>
            <a:r>
              <a:rPr lang="sv-SE" sz="2400" dirty="0"/>
              <a:t>, </a:t>
            </a:r>
            <a:r>
              <a:rPr lang="sv-SE" sz="2400" dirty="0" err="1"/>
              <a:t>brakial</a:t>
            </a:r>
            <a:r>
              <a:rPr lang="sv-SE" sz="2400" dirty="0"/>
              <a:t> </a:t>
            </a:r>
            <a:r>
              <a:rPr lang="sv-SE" sz="2400" dirty="0" err="1"/>
              <a:t>plexus</a:t>
            </a:r>
            <a:r>
              <a:rPr lang="sv-SE" sz="2400" dirty="0"/>
              <a:t> ve </a:t>
            </a:r>
            <a:r>
              <a:rPr lang="sv-SE" sz="2400" dirty="0" err="1"/>
              <a:t>immunmodulasyon</a:t>
            </a:r>
            <a:br>
              <a:rPr lang="sv-SE" sz="2400" dirty="0"/>
            </a:br>
            <a:endParaRPr lang="en-US" sz="2400" dirty="0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D818099A-0876-D009-D8F3-54D280FB0C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57" r="12512" b="42774"/>
          <a:stretch/>
        </p:blipFill>
        <p:spPr>
          <a:xfrm>
            <a:off x="5495044" y="4060851"/>
            <a:ext cx="6799925" cy="2116939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7EB0832B-6176-050D-5DAF-383BFEA47F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1" b="14321"/>
          <a:stretch/>
        </p:blipFill>
        <p:spPr>
          <a:xfrm>
            <a:off x="6746654" y="263384"/>
            <a:ext cx="4682799" cy="360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419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7B49B991-6CDE-FB97-431A-A915EA58A5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18" r="11376" b="25215"/>
          <a:stretch/>
        </p:blipFill>
        <p:spPr>
          <a:xfrm>
            <a:off x="609600" y="530750"/>
            <a:ext cx="5184576" cy="2520280"/>
          </a:xfr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A01B812E-2D23-CB99-B2A6-E25371DD1E8A}"/>
              </a:ext>
            </a:extLst>
          </p:cNvPr>
          <p:cNvSpPr txBox="1"/>
          <p:nvPr/>
        </p:nvSpPr>
        <p:spPr>
          <a:xfrm>
            <a:off x="789620" y="3431869"/>
            <a:ext cx="482453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2400" dirty="0"/>
              <a:t>IT </a:t>
            </a:r>
            <a:r>
              <a:rPr lang="sv-SE" sz="2400" dirty="0" err="1"/>
              <a:t>ile</a:t>
            </a:r>
            <a:r>
              <a:rPr lang="sv-SE" sz="2400" dirty="0"/>
              <a:t> </a:t>
            </a:r>
            <a:r>
              <a:rPr lang="sv-SE" sz="2400" dirty="0" err="1"/>
              <a:t>devam</a:t>
            </a:r>
            <a:r>
              <a:rPr lang="sv-SE" sz="2400" dirty="0"/>
              <a:t>…</a:t>
            </a:r>
            <a:r>
              <a:rPr lang="sv-SE" sz="2400" dirty="0" err="1"/>
              <a:t>Yaklaşık</a:t>
            </a:r>
            <a:r>
              <a:rPr lang="sv-SE" sz="2400" dirty="0"/>
              <a:t> 2.5 </a:t>
            </a:r>
            <a:r>
              <a:rPr lang="sv-SE" sz="2400" dirty="0" err="1"/>
              <a:t>yıl</a:t>
            </a:r>
            <a:r>
              <a:rPr lang="sv-SE" sz="2400" dirty="0"/>
              <a:t> </a:t>
            </a:r>
            <a:r>
              <a:rPr lang="sv-SE" sz="2400" dirty="0" err="1"/>
              <a:t>sonra</a:t>
            </a:r>
            <a:br>
              <a:rPr lang="sv-SE" sz="2400" dirty="0"/>
            </a:br>
            <a:endParaRPr lang="sv-SE" sz="2400" dirty="0"/>
          </a:p>
          <a:p>
            <a:r>
              <a:rPr lang="sv-SE" sz="2400" dirty="0" err="1"/>
              <a:t>Ocak</a:t>
            </a:r>
            <a:r>
              <a:rPr lang="sv-SE" sz="2400" dirty="0"/>
              <a:t> 2021: </a:t>
            </a:r>
            <a:r>
              <a:rPr lang="sv-SE" sz="2400" dirty="0" err="1"/>
              <a:t>mediastende</a:t>
            </a:r>
            <a:r>
              <a:rPr lang="sv-SE" sz="2400" dirty="0"/>
              <a:t> </a:t>
            </a:r>
            <a:r>
              <a:rPr lang="sv-SE" sz="2400" dirty="0" err="1"/>
              <a:t>prevasküler</a:t>
            </a:r>
            <a:r>
              <a:rPr lang="sv-SE" sz="2400" dirty="0"/>
              <a:t> </a:t>
            </a:r>
            <a:r>
              <a:rPr lang="sv-SE" sz="2400" dirty="0" err="1"/>
              <a:t>lezyonda</a:t>
            </a:r>
            <a:r>
              <a:rPr lang="sv-SE" sz="2400" dirty="0"/>
              <a:t> </a:t>
            </a:r>
            <a:r>
              <a:rPr lang="sv-SE" sz="2400" dirty="0" err="1"/>
              <a:t>nüks</a:t>
            </a:r>
            <a:r>
              <a:rPr lang="sv-SE" sz="2400" dirty="0"/>
              <a:t>. 2. </a:t>
            </a:r>
            <a:r>
              <a:rPr lang="sv-SE" sz="2400" dirty="0" err="1"/>
              <a:t>seri</a:t>
            </a:r>
            <a:r>
              <a:rPr lang="sv-SE" sz="2400" dirty="0"/>
              <a:t> 4x8 Gy</a:t>
            </a:r>
            <a:br>
              <a:rPr lang="sv-SE" sz="2400" dirty="0"/>
            </a:br>
            <a:r>
              <a:rPr lang="sv-SE" sz="2400" dirty="0"/>
              <a:t>T</a:t>
            </a:r>
          </a:p>
          <a:p>
            <a:r>
              <a:rPr lang="sv-SE" sz="2400" dirty="0"/>
              <a:t>Tam </a:t>
            </a:r>
            <a:r>
              <a:rPr lang="sv-SE" sz="2400" dirty="0" err="1"/>
              <a:t>cevap</a:t>
            </a:r>
            <a:br>
              <a:rPr lang="sv-SE" sz="2400" dirty="0"/>
            </a:br>
            <a:r>
              <a:rPr lang="sv-SE" sz="2400" dirty="0" err="1"/>
              <a:t>Bugün</a:t>
            </a:r>
            <a:r>
              <a:rPr lang="sv-SE" sz="2400" dirty="0"/>
              <a:t> </a:t>
            </a:r>
            <a:r>
              <a:rPr lang="sv-SE" sz="2400" dirty="0" err="1"/>
              <a:t>hastalıksız</a:t>
            </a:r>
            <a:endParaRPr lang="en-US" sz="2400" dirty="0"/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6B9025ED-0141-C650-8A0D-9F3EF48C11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0003" y="703992"/>
            <a:ext cx="4996637" cy="516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50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201D87B-9AA4-74F2-5E45-6B6F6603A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7004"/>
            <a:ext cx="10972800" cy="1143000"/>
          </a:xfrm>
        </p:spPr>
        <p:txBody>
          <a:bodyPr/>
          <a:lstStyle/>
          <a:p>
            <a:r>
              <a:rPr lang="en-US" dirty="0" err="1"/>
              <a:t>Rehberler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65153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647C396C-8070-C00C-AC0F-27BB7B999F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17694"/>
            <a:ext cx="4620624" cy="2814863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4AB7E59B-DF9F-1CC6-B28D-2C3DB11E3F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464" y="1191693"/>
            <a:ext cx="7107516" cy="404256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36F25E23-65E7-446A-C43D-6B86880120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728" y="3212976"/>
            <a:ext cx="8231281" cy="329856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7212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9ECB3BA-A7F4-7003-F66F-C54240F354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090"/>
          <a:stretch/>
        </p:blipFill>
        <p:spPr>
          <a:xfrm>
            <a:off x="119336" y="17695"/>
            <a:ext cx="4620624" cy="1827130"/>
          </a:xfrm>
          <a:prstGeom prst="rect">
            <a:avLst/>
          </a:prstGeom>
        </p:spPr>
      </p:pic>
      <p:sp>
        <p:nvSpPr>
          <p:cNvPr id="4" name="Başlık 3">
            <a:extLst>
              <a:ext uri="{FF2B5EF4-FFF2-40B4-BE49-F238E27FC236}">
                <a16:creationId xmlns:a16="http://schemas.microsoft.com/office/drawing/2014/main" id="{7CB1E295-FA15-6957-37A3-8612C1DDB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1864" y="274638"/>
            <a:ext cx="6710536" cy="1143000"/>
          </a:xfrm>
        </p:spPr>
        <p:txBody>
          <a:bodyPr/>
          <a:lstStyle/>
          <a:p>
            <a:r>
              <a:rPr lang="en-US" dirty="0"/>
              <a:t>Hasta </a:t>
            </a:r>
            <a:r>
              <a:rPr lang="en-US" dirty="0" err="1"/>
              <a:t>seçiminde</a:t>
            </a:r>
            <a:r>
              <a:rPr lang="en-US" dirty="0"/>
              <a:t> </a:t>
            </a:r>
            <a:r>
              <a:rPr lang="en-US" dirty="0" err="1"/>
              <a:t>Öneriler</a:t>
            </a:r>
            <a:r>
              <a:rPr lang="en-US" dirty="0"/>
              <a:t> </a:t>
            </a:r>
          </a:p>
        </p:txBody>
      </p:sp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65E98534-063E-C741-B3A2-F6CFD08FCF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46857"/>
            <a:ext cx="10972800" cy="4536505"/>
          </a:xfrm>
        </p:spPr>
        <p:txBody>
          <a:bodyPr>
            <a:normAutofit fontScale="77500" lnSpcReduction="20000"/>
          </a:bodyPr>
          <a:lstStyle/>
          <a:p>
            <a:r>
              <a:rPr lang="en-US" b="0" dirty="0"/>
              <a:t>ECOG </a:t>
            </a:r>
            <a:r>
              <a:rPr lang="en-US" b="0" dirty="0" err="1"/>
              <a:t>performans</a:t>
            </a:r>
            <a:r>
              <a:rPr lang="en-US" b="0" dirty="0"/>
              <a:t> 0-2</a:t>
            </a:r>
          </a:p>
          <a:p>
            <a:r>
              <a:rPr lang="en-US" b="0" dirty="0" err="1"/>
              <a:t>Yaygın</a:t>
            </a:r>
            <a:r>
              <a:rPr lang="en-US" b="0" dirty="0"/>
              <a:t> </a:t>
            </a:r>
            <a:r>
              <a:rPr lang="en-US" b="0" dirty="0" err="1"/>
              <a:t>sistemik</a:t>
            </a:r>
            <a:r>
              <a:rPr lang="en-US" b="0" dirty="0"/>
              <a:t> met </a:t>
            </a:r>
            <a:r>
              <a:rPr lang="en-US" b="0" dirty="0" err="1"/>
              <a:t>varsa</a:t>
            </a:r>
            <a:r>
              <a:rPr lang="en-US" b="0" dirty="0"/>
              <a:t> </a:t>
            </a:r>
            <a:r>
              <a:rPr lang="en-US" b="0" dirty="0" err="1"/>
              <a:t>diğer</a:t>
            </a:r>
            <a:r>
              <a:rPr lang="en-US" b="0" dirty="0"/>
              <a:t> </a:t>
            </a:r>
            <a:r>
              <a:rPr lang="en-US" b="0" dirty="0" err="1"/>
              <a:t>tedaviler</a:t>
            </a:r>
            <a:r>
              <a:rPr lang="en-US" b="0" dirty="0"/>
              <a:t> </a:t>
            </a:r>
            <a:r>
              <a:rPr lang="en-US" b="0" dirty="0" err="1"/>
              <a:t>ön</a:t>
            </a:r>
            <a:r>
              <a:rPr lang="en-US" b="0" dirty="0"/>
              <a:t> </a:t>
            </a:r>
            <a:r>
              <a:rPr lang="en-US" b="0" dirty="0" err="1"/>
              <a:t>planda</a:t>
            </a:r>
            <a:endParaRPr lang="en-US" b="0" dirty="0"/>
          </a:p>
          <a:p>
            <a:r>
              <a:rPr lang="en-US" b="0" dirty="0" err="1"/>
              <a:t>Interstisyel</a:t>
            </a:r>
            <a:r>
              <a:rPr lang="en-US" b="0" dirty="0"/>
              <a:t> </a:t>
            </a:r>
            <a:r>
              <a:rPr lang="en-US" b="0" dirty="0" err="1"/>
              <a:t>akc</a:t>
            </a:r>
            <a:r>
              <a:rPr lang="en-US" b="0" dirty="0"/>
              <a:t> hast </a:t>
            </a:r>
            <a:r>
              <a:rPr lang="en-US" b="0" dirty="0" err="1"/>
              <a:t>varsa</a:t>
            </a:r>
            <a:r>
              <a:rPr lang="en-US" b="0" dirty="0"/>
              <a:t> Re-</a:t>
            </a:r>
            <a:r>
              <a:rPr lang="en-US" b="0" dirty="0" err="1"/>
              <a:t>Ir</a:t>
            </a:r>
            <a:r>
              <a:rPr lang="en-US" b="0" dirty="0"/>
              <a:t> </a:t>
            </a:r>
            <a:r>
              <a:rPr lang="en-US" b="0" dirty="0" err="1"/>
              <a:t>kaçınılmalı</a:t>
            </a:r>
            <a:endParaRPr lang="en-US" b="0" dirty="0"/>
          </a:p>
          <a:p>
            <a:r>
              <a:rPr lang="en-US" b="0" dirty="0"/>
              <a:t>İlk RT </a:t>
            </a:r>
            <a:r>
              <a:rPr lang="en-US" b="0" dirty="0" err="1"/>
              <a:t>sonrası</a:t>
            </a:r>
            <a:r>
              <a:rPr lang="en-US" b="0" dirty="0"/>
              <a:t> </a:t>
            </a:r>
            <a:r>
              <a:rPr lang="en-US" b="0" u="sng" dirty="0"/>
              <a:t>&gt;</a:t>
            </a:r>
            <a:r>
              <a:rPr lang="en-US" b="0" dirty="0"/>
              <a:t> gr3 RP </a:t>
            </a:r>
            <a:r>
              <a:rPr lang="en-US" b="0" dirty="0" err="1"/>
              <a:t>geçiren</a:t>
            </a:r>
            <a:r>
              <a:rPr lang="en-US" b="0" dirty="0"/>
              <a:t> </a:t>
            </a:r>
            <a:r>
              <a:rPr lang="en-US" b="0" dirty="0" err="1"/>
              <a:t>hastalarda</a:t>
            </a:r>
            <a:r>
              <a:rPr lang="en-US" b="0" dirty="0"/>
              <a:t> </a:t>
            </a:r>
            <a:r>
              <a:rPr lang="en-US" b="0" dirty="0" err="1"/>
              <a:t>kaçınılmalı</a:t>
            </a:r>
            <a:endParaRPr lang="en-US" b="0" dirty="0"/>
          </a:p>
          <a:p>
            <a:r>
              <a:rPr lang="en-US" b="0" dirty="0" err="1"/>
              <a:t>Cerrahi</a:t>
            </a:r>
            <a:r>
              <a:rPr lang="en-US" b="0" dirty="0"/>
              <a:t> </a:t>
            </a:r>
            <a:r>
              <a:rPr lang="en-US" b="0" dirty="0" err="1"/>
              <a:t>seçenekleri</a:t>
            </a:r>
            <a:r>
              <a:rPr lang="en-US" b="0" dirty="0"/>
              <a:t> </a:t>
            </a:r>
            <a:r>
              <a:rPr lang="en-US" b="0" dirty="0" err="1"/>
              <a:t>tartışılmalı</a:t>
            </a:r>
            <a:endParaRPr lang="en-US" b="0" dirty="0"/>
          </a:p>
          <a:p>
            <a:r>
              <a:rPr lang="en-US" b="0" dirty="0"/>
              <a:t>PDL 1+ </a:t>
            </a:r>
            <a:r>
              <a:rPr lang="en-US" b="0" dirty="0" err="1"/>
              <a:t>veya</a:t>
            </a:r>
            <a:r>
              <a:rPr lang="en-US" b="0" dirty="0"/>
              <a:t> driver </a:t>
            </a:r>
            <a:r>
              <a:rPr lang="en-US" b="0" dirty="0" err="1"/>
              <a:t>mutasyonu</a:t>
            </a:r>
            <a:r>
              <a:rPr lang="en-US" b="0" dirty="0"/>
              <a:t> </a:t>
            </a:r>
            <a:r>
              <a:rPr lang="en-US" b="0" dirty="0" err="1"/>
              <a:t>olan</a:t>
            </a:r>
            <a:r>
              <a:rPr lang="en-US" b="0" dirty="0"/>
              <a:t> </a:t>
            </a:r>
            <a:r>
              <a:rPr lang="en-US" b="0" dirty="0" err="1"/>
              <a:t>hastalarda</a:t>
            </a:r>
            <a:r>
              <a:rPr lang="en-US" b="0" dirty="0"/>
              <a:t> </a:t>
            </a:r>
            <a:r>
              <a:rPr lang="en-US" b="0" dirty="0" err="1"/>
              <a:t>sistemik</a:t>
            </a:r>
            <a:r>
              <a:rPr lang="en-US" b="0" dirty="0"/>
              <a:t> </a:t>
            </a:r>
            <a:r>
              <a:rPr lang="en-US" b="0" dirty="0" err="1"/>
              <a:t>tedaviler</a:t>
            </a:r>
            <a:r>
              <a:rPr lang="en-US" b="0" dirty="0"/>
              <a:t> </a:t>
            </a:r>
            <a:r>
              <a:rPr lang="en-US" b="0" dirty="0" err="1"/>
              <a:t>tercih</a:t>
            </a:r>
            <a:r>
              <a:rPr lang="en-US" b="0" dirty="0"/>
              <a:t> </a:t>
            </a:r>
            <a:r>
              <a:rPr lang="en-US" b="0" dirty="0" err="1"/>
              <a:t>edilmeli</a:t>
            </a:r>
            <a:endParaRPr lang="en-US" b="0" dirty="0"/>
          </a:p>
          <a:p>
            <a:r>
              <a:rPr lang="en-US" b="0" dirty="0"/>
              <a:t>PETCT, contrast BT </a:t>
            </a:r>
            <a:r>
              <a:rPr lang="en-US" b="0" dirty="0" err="1"/>
              <a:t>ve</a:t>
            </a:r>
            <a:r>
              <a:rPr lang="en-US" b="0" dirty="0"/>
              <a:t> </a:t>
            </a:r>
            <a:r>
              <a:rPr lang="en-US" b="0" dirty="0" err="1"/>
              <a:t>beyin</a:t>
            </a:r>
            <a:r>
              <a:rPr lang="en-US" b="0" dirty="0"/>
              <a:t> MRI</a:t>
            </a:r>
          </a:p>
          <a:p>
            <a:r>
              <a:rPr lang="en-US" b="0" dirty="0" err="1"/>
              <a:t>Konvansiyonel</a:t>
            </a:r>
            <a:r>
              <a:rPr lang="en-US" b="0" dirty="0"/>
              <a:t> </a:t>
            </a:r>
            <a:r>
              <a:rPr lang="en-US" b="0" dirty="0" err="1"/>
              <a:t>fr</a:t>
            </a:r>
            <a:r>
              <a:rPr lang="en-US" b="0" dirty="0"/>
              <a:t> </a:t>
            </a:r>
            <a:r>
              <a:rPr lang="en-US" b="0" dirty="0" err="1"/>
              <a:t>ile</a:t>
            </a:r>
            <a:r>
              <a:rPr lang="en-US" b="0" dirty="0"/>
              <a:t> </a:t>
            </a:r>
            <a:r>
              <a:rPr lang="en-US" b="0" dirty="0" err="1"/>
              <a:t>tedavi</a:t>
            </a:r>
            <a:r>
              <a:rPr lang="en-US" b="0" dirty="0"/>
              <a:t> </a:t>
            </a:r>
            <a:r>
              <a:rPr lang="en-US" b="0" dirty="0" err="1"/>
              <a:t>edilecekse</a:t>
            </a:r>
            <a:r>
              <a:rPr lang="en-US" b="0" dirty="0"/>
              <a:t> PFT </a:t>
            </a:r>
            <a:r>
              <a:rPr lang="en-US" b="0" dirty="0" err="1"/>
              <a:t>yeterli</a:t>
            </a:r>
            <a:r>
              <a:rPr lang="en-US" b="0" dirty="0"/>
              <a:t> </a:t>
            </a:r>
            <a:r>
              <a:rPr lang="en-US" b="0" dirty="0" err="1"/>
              <a:t>olmalı</a:t>
            </a:r>
            <a:endParaRPr lang="en-US" b="0" dirty="0"/>
          </a:p>
          <a:p>
            <a:r>
              <a:rPr lang="en-US" b="0" dirty="0"/>
              <a:t>SABR </a:t>
            </a:r>
            <a:r>
              <a:rPr lang="en-US" b="0" dirty="0" err="1"/>
              <a:t>için</a:t>
            </a:r>
            <a:r>
              <a:rPr lang="en-US" b="0" dirty="0"/>
              <a:t> PFT </a:t>
            </a:r>
            <a:r>
              <a:rPr lang="en-US" b="0" dirty="0" err="1"/>
              <a:t>gerek</a:t>
            </a:r>
            <a:r>
              <a:rPr lang="en-US" b="0" dirty="0"/>
              <a:t> yok</a:t>
            </a:r>
          </a:p>
          <a:p>
            <a:r>
              <a:rPr lang="en-US" b="0" dirty="0"/>
              <a:t>%73 </a:t>
            </a:r>
            <a:r>
              <a:rPr lang="en-US" b="0" dirty="0" err="1"/>
              <a:t>çoğunlukla</a:t>
            </a:r>
            <a:r>
              <a:rPr lang="en-US" b="0" dirty="0"/>
              <a:t> &gt;6 ay interval </a:t>
            </a:r>
            <a:r>
              <a:rPr lang="en-US" b="0" dirty="0" err="1"/>
              <a:t>önerilmiş</a:t>
            </a:r>
            <a:r>
              <a:rPr lang="en-US" b="0" dirty="0"/>
              <a:t>, %7 </a:t>
            </a:r>
            <a:r>
              <a:rPr lang="en-US" b="0" dirty="0" err="1"/>
              <a:t>si</a:t>
            </a:r>
            <a:r>
              <a:rPr lang="en-US" b="0" dirty="0"/>
              <a:t> 12 ay </a:t>
            </a:r>
            <a:r>
              <a:rPr lang="en-US" b="0" dirty="0" err="1"/>
              <a:t>geçmeden</a:t>
            </a:r>
            <a:r>
              <a:rPr lang="en-US" b="0" dirty="0"/>
              <a:t> </a:t>
            </a:r>
            <a:r>
              <a:rPr lang="en-US" b="0" dirty="0" err="1"/>
              <a:t>kesinlikle</a:t>
            </a:r>
            <a:r>
              <a:rPr lang="en-US" b="0" dirty="0"/>
              <a:t> </a:t>
            </a:r>
            <a:r>
              <a:rPr lang="en-US" b="0" dirty="0" err="1"/>
              <a:t>ışınlamam</a:t>
            </a:r>
            <a:r>
              <a:rPr lang="en-US" b="0" dirty="0"/>
              <a:t>  </a:t>
            </a:r>
          </a:p>
          <a:p>
            <a:r>
              <a:rPr lang="en-US" b="0" dirty="0" err="1"/>
              <a:t>Multidispliner</a:t>
            </a:r>
            <a:r>
              <a:rPr lang="en-US" b="0" dirty="0"/>
              <a:t> </a:t>
            </a:r>
            <a:r>
              <a:rPr lang="en-US" b="0" dirty="0" err="1"/>
              <a:t>tümör</a:t>
            </a:r>
            <a:r>
              <a:rPr lang="en-US" b="0" dirty="0"/>
              <a:t> </a:t>
            </a:r>
            <a:r>
              <a:rPr lang="en-US" b="0" dirty="0" err="1"/>
              <a:t>konsey</a:t>
            </a:r>
            <a:r>
              <a:rPr lang="en-US" b="0" dirty="0"/>
              <a:t> </a:t>
            </a:r>
            <a:r>
              <a:rPr lang="en-US" b="0" dirty="0" err="1"/>
              <a:t>kararı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413021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9ECB3BA-A7F4-7003-F66F-C54240F354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090"/>
          <a:stretch/>
        </p:blipFill>
        <p:spPr>
          <a:xfrm>
            <a:off x="119336" y="17695"/>
            <a:ext cx="4620624" cy="1827130"/>
          </a:xfrm>
          <a:prstGeom prst="rect">
            <a:avLst/>
          </a:prstGeom>
        </p:spPr>
      </p:pic>
      <p:sp>
        <p:nvSpPr>
          <p:cNvPr id="4" name="Başlık 3">
            <a:extLst>
              <a:ext uri="{FF2B5EF4-FFF2-40B4-BE49-F238E27FC236}">
                <a16:creationId xmlns:a16="http://schemas.microsoft.com/office/drawing/2014/main" id="{7CB1E295-FA15-6957-37A3-8612C1DDB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1864" y="274638"/>
            <a:ext cx="6710536" cy="1143000"/>
          </a:xfrm>
        </p:spPr>
        <p:txBody>
          <a:bodyPr/>
          <a:lstStyle/>
          <a:p>
            <a:r>
              <a:rPr lang="en-US" dirty="0" err="1"/>
              <a:t>Planlamada</a:t>
            </a:r>
            <a:r>
              <a:rPr lang="en-US" dirty="0"/>
              <a:t> </a:t>
            </a:r>
            <a:r>
              <a:rPr lang="en-US" dirty="0" err="1"/>
              <a:t>Öneriler</a:t>
            </a:r>
            <a:r>
              <a:rPr lang="en-US" dirty="0"/>
              <a:t> </a:t>
            </a:r>
          </a:p>
        </p:txBody>
      </p:sp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65E98534-063E-C741-B3A2-F6CFD08FCF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46857"/>
            <a:ext cx="11391056" cy="4190455"/>
          </a:xfrm>
        </p:spPr>
        <p:txBody>
          <a:bodyPr>
            <a:normAutofit fontScale="92500" lnSpcReduction="10000"/>
          </a:bodyPr>
          <a:lstStyle/>
          <a:p>
            <a:r>
              <a:rPr lang="en-US" b="0" dirty="0" err="1"/>
              <a:t>Rigit</a:t>
            </a:r>
            <a:r>
              <a:rPr lang="en-US" b="0" dirty="0"/>
              <a:t> </a:t>
            </a:r>
            <a:r>
              <a:rPr lang="en-US" b="0" dirty="0" err="1"/>
              <a:t>veya</a:t>
            </a:r>
            <a:r>
              <a:rPr lang="en-US" b="0" dirty="0"/>
              <a:t> deformable </a:t>
            </a:r>
            <a:r>
              <a:rPr lang="en-US" b="0" dirty="0" err="1"/>
              <a:t>doz</a:t>
            </a:r>
            <a:r>
              <a:rPr lang="en-US" b="0" dirty="0"/>
              <a:t> registration </a:t>
            </a:r>
            <a:r>
              <a:rPr lang="en-US" b="0" dirty="0" err="1"/>
              <a:t>yapılabilir</a:t>
            </a:r>
            <a:endParaRPr lang="en-US" b="0" dirty="0"/>
          </a:p>
          <a:p>
            <a:r>
              <a:rPr lang="en-US" b="0" dirty="0"/>
              <a:t>PETCT </a:t>
            </a:r>
            <a:r>
              <a:rPr lang="en-US" b="0" dirty="0" err="1"/>
              <a:t>mutlaka</a:t>
            </a:r>
            <a:r>
              <a:rPr lang="en-US" b="0" dirty="0"/>
              <a:t> </a:t>
            </a:r>
            <a:r>
              <a:rPr lang="en-US" b="0" dirty="0" err="1"/>
              <a:t>konturlamada</a:t>
            </a:r>
            <a:r>
              <a:rPr lang="en-US" b="0" dirty="0"/>
              <a:t> </a:t>
            </a:r>
            <a:r>
              <a:rPr lang="en-US" b="0" dirty="0" err="1"/>
              <a:t>gerekli</a:t>
            </a:r>
            <a:endParaRPr lang="en-US" b="0" dirty="0"/>
          </a:p>
          <a:p>
            <a:r>
              <a:rPr lang="en-US" b="0" dirty="0"/>
              <a:t>CTV-PTV </a:t>
            </a:r>
            <a:r>
              <a:rPr lang="en-US" b="0" dirty="0" err="1"/>
              <a:t>marj</a:t>
            </a:r>
            <a:r>
              <a:rPr lang="en-US" b="0" dirty="0"/>
              <a:t> </a:t>
            </a:r>
            <a:r>
              <a:rPr lang="en-US" b="0" dirty="0" err="1"/>
              <a:t>en</a:t>
            </a:r>
            <a:r>
              <a:rPr lang="en-US" b="0" dirty="0"/>
              <a:t> </a:t>
            </a:r>
            <a:r>
              <a:rPr lang="en-US" b="0" dirty="0" err="1"/>
              <a:t>fazla</a:t>
            </a:r>
            <a:r>
              <a:rPr lang="en-US" b="0" dirty="0"/>
              <a:t> 5 mm</a:t>
            </a:r>
          </a:p>
          <a:p>
            <a:r>
              <a:rPr lang="en-US" b="0" dirty="0"/>
              <a:t>Tm </a:t>
            </a:r>
            <a:r>
              <a:rPr lang="en-US" b="0" dirty="0" err="1"/>
              <a:t>santral</a:t>
            </a:r>
            <a:r>
              <a:rPr lang="en-US" b="0" dirty="0"/>
              <a:t> </a:t>
            </a:r>
            <a:r>
              <a:rPr lang="en-US" b="0" dirty="0" err="1"/>
              <a:t>değil</a:t>
            </a:r>
            <a:r>
              <a:rPr lang="en-US" b="0" dirty="0"/>
              <a:t> </a:t>
            </a:r>
            <a:r>
              <a:rPr lang="en-US" b="0" dirty="0" err="1"/>
              <a:t>ve</a:t>
            </a:r>
            <a:r>
              <a:rPr lang="en-US" b="0" dirty="0"/>
              <a:t> </a:t>
            </a:r>
            <a:r>
              <a:rPr lang="en-US" b="0" dirty="0" err="1"/>
              <a:t>hacim</a:t>
            </a:r>
            <a:r>
              <a:rPr lang="en-US" b="0" dirty="0"/>
              <a:t> </a:t>
            </a:r>
            <a:r>
              <a:rPr lang="en-US" b="0" dirty="0" err="1"/>
              <a:t>küçükse</a:t>
            </a:r>
            <a:r>
              <a:rPr lang="en-US" b="0" dirty="0"/>
              <a:t> SABR </a:t>
            </a:r>
            <a:r>
              <a:rPr lang="en-US" b="0" dirty="0" err="1"/>
              <a:t>öneriliyor</a:t>
            </a:r>
            <a:endParaRPr lang="en-US" b="0" dirty="0"/>
          </a:p>
          <a:p>
            <a:r>
              <a:rPr lang="en-US" b="0" dirty="0" err="1"/>
              <a:t>Santral</a:t>
            </a:r>
            <a:r>
              <a:rPr lang="en-US" b="0" dirty="0"/>
              <a:t> </a:t>
            </a:r>
            <a:r>
              <a:rPr lang="en-US" b="0" dirty="0" err="1"/>
              <a:t>tmlere</a:t>
            </a:r>
            <a:r>
              <a:rPr lang="en-US" b="0" dirty="0"/>
              <a:t> </a:t>
            </a:r>
            <a:r>
              <a:rPr lang="en-US" b="0" dirty="0" err="1"/>
              <a:t>sakın</a:t>
            </a:r>
            <a:r>
              <a:rPr lang="en-US" b="0" dirty="0"/>
              <a:t> SABR </a:t>
            </a:r>
            <a:r>
              <a:rPr lang="en-US" b="0" dirty="0" err="1"/>
              <a:t>yapma</a:t>
            </a:r>
            <a:r>
              <a:rPr lang="en-US" b="0" dirty="0"/>
              <a:t>! Gr 5 </a:t>
            </a:r>
            <a:r>
              <a:rPr lang="en-US" b="0" dirty="0" err="1"/>
              <a:t>toksisite</a:t>
            </a:r>
            <a:r>
              <a:rPr lang="en-US" b="0" dirty="0"/>
              <a:t> %21!</a:t>
            </a:r>
          </a:p>
          <a:p>
            <a:r>
              <a:rPr lang="en-US" b="0" dirty="0" err="1"/>
              <a:t>Konvansiyonel</a:t>
            </a:r>
            <a:r>
              <a:rPr lang="en-US" b="0" dirty="0"/>
              <a:t> Re-IR </a:t>
            </a:r>
            <a:r>
              <a:rPr lang="en-US" b="0" dirty="0" err="1"/>
              <a:t>doz</a:t>
            </a:r>
            <a:r>
              <a:rPr lang="en-US" b="0" dirty="0"/>
              <a:t>: 60 </a:t>
            </a:r>
            <a:r>
              <a:rPr lang="en-US" b="0" dirty="0" err="1"/>
              <a:t>Gy</a:t>
            </a:r>
            <a:r>
              <a:rPr lang="en-US" b="0" dirty="0"/>
              <a:t>/30 </a:t>
            </a:r>
            <a:r>
              <a:rPr lang="en-US" b="0" dirty="0" err="1"/>
              <a:t>fr</a:t>
            </a:r>
            <a:r>
              <a:rPr lang="en-US" b="0" dirty="0"/>
              <a:t> (NSCLC) </a:t>
            </a:r>
            <a:r>
              <a:rPr lang="en-US" b="0" dirty="0" err="1"/>
              <a:t>ve</a:t>
            </a:r>
            <a:r>
              <a:rPr lang="en-US" b="0" dirty="0"/>
              <a:t> 55 </a:t>
            </a:r>
            <a:r>
              <a:rPr lang="en-US" b="0" dirty="0" err="1"/>
              <a:t>Gy</a:t>
            </a:r>
            <a:r>
              <a:rPr lang="en-US" b="0" dirty="0"/>
              <a:t>/20 </a:t>
            </a:r>
            <a:r>
              <a:rPr lang="en-US" b="0" dirty="0" err="1"/>
              <a:t>fr</a:t>
            </a:r>
            <a:r>
              <a:rPr lang="en-US" b="0" dirty="0"/>
              <a:t> SCLC</a:t>
            </a:r>
          </a:p>
          <a:p>
            <a:r>
              <a:rPr lang="en-US" b="0" dirty="0"/>
              <a:t>BED &gt;100 </a:t>
            </a:r>
            <a:r>
              <a:rPr lang="en-US" b="0" dirty="0" err="1"/>
              <a:t>Gy</a:t>
            </a:r>
            <a:r>
              <a:rPr lang="en-US" b="0" dirty="0"/>
              <a:t> </a:t>
            </a:r>
            <a:r>
              <a:rPr lang="en-US" b="0" dirty="0" err="1"/>
              <a:t>verebildiğin</a:t>
            </a:r>
            <a:r>
              <a:rPr lang="en-US" b="0" dirty="0"/>
              <a:t> her SABR </a:t>
            </a:r>
            <a:r>
              <a:rPr lang="en-US" b="0" dirty="0" err="1"/>
              <a:t>fraksiyonu</a:t>
            </a:r>
            <a:r>
              <a:rPr lang="en-US" b="0" dirty="0"/>
              <a:t> </a:t>
            </a:r>
            <a:r>
              <a:rPr lang="en-US" b="0" dirty="0" err="1"/>
              <a:t>uygundur</a:t>
            </a:r>
            <a:endParaRPr lang="en-US" b="0" dirty="0"/>
          </a:p>
          <a:p>
            <a:r>
              <a:rPr lang="en-US" b="0" dirty="0" err="1"/>
              <a:t>Günlük</a:t>
            </a:r>
            <a:r>
              <a:rPr lang="en-US" b="0" dirty="0"/>
              <a:t> IGRT</a:t>
            </a:r>
          </a:p>
        </p:txBody>
      </p:sp>
    </p:spTree>
    <p:extLst>
      <p:ext uri="{BB962C8B-B14F-4D97-AF65-F5344CB8AC3E}">
        <p14:creationId xmlns:p14="http://schemas.microsoft.com/office/powerpoint/2010/main" val="1171570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ED79AE8-ACA0-5AB2-863B-EDB410B0D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86398581-DEBC-F5EF-D594-06B42575E7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32" y="1916832"/>
            <a:ext cx="11369735" cy="4738262"/>
          </a:xfr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B4FE2C50-FFA0-6DA2-1FE0-718A52C98F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090"/>
          <a:stretch/>
        </p:blipFill>
        <p:spPr>
          <a:xfrm>
            <a:off x="119336" y="17695"/>
            <a:ext cx="4620624" cy="182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47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2AD1E15-4FCD-A947-868A-D8A65438F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Akc</a:t>
            </a:r>
            <a:r>
              <a:rPr lang="tr-TR" dirty="0"/>
              <a:t> için öneri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EB770D98-0F57-E545-82C5-2C7C51F879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402" y="1446214"/>
            <a:ext cx="9158923" cy="502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914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F6D72E2-266D-7334-67A2-32C464D9F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Toksisite</a:t>
            </a:r>
            <a:r>
              <a:rPr lang="en-US" dirty="0"/>
              <a:t>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1CC0E57-B4F8-306F-85DC-7C939E59B28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Özefagial</a:t>
            </a:r>
            <a:r>
              <a:rPr lang="en-US" dirty="0"/>
              <a:t> </a:t>
            </a:r>
            <a:r>
              <a:rPr lang="en-US" dirty="0" err="1"/>
              <a:t>toksisite</a:t>
            </a:r>
            <a:r>
              <a:rPr lang="en-US" dirty="0"/>
              <a:t>: </a:t>
            </a:r>
          </a:p>
          <a:p>
            <a:pPr lvl="1"/>
            <a:r>
              <a:rPr lang="en-US" u="sng" dirty="0"/>
              <a:t>&gt;</a:t>
            </a:r>
            <a:r>
              <a:rPr lang="en-US" dirty="0"/>
              <a:t> gr 2 %8-18, </a:t>
            </a:r>
          </a:p>
          <a:p>
            <a:pPr lvl="1"/>
            <a:r>
              <a:rPr lang="en-US" u="sng" dirty="0"/>
              <a:t>&gt;</a:t>
            </a:r>
            <a:r>
              <a:rPr lang="en-US" dirty="0"/>
              <a:t> gr 3 % 0-9, </a:t>
            </a:r>
          </a:p>
          <a:p>
            <a:pPr lvl="1"/>
            <a:r>
              <a:rPr lang="en-US" u="sng" dirty="0"/>
              <a:t>&gt;</a:t>
            </a:r>
            <a:r>
              <a:rPr lang="en-US" dirty="0"/>
              <a:t> gr 4 % 0-2</a:t>
            </a:r>
          </a:p>
          <a:p>
            <a:r>
              <a:rPr lang="en-US" dirty="0" err="1"/>
              <a:t>Pulmoner</a:t>
            </a:r>
            <a:r>
              <a:rPr lang="en-US" dirty="0"/>
              <a:t> </a:t>
            </a:r>
            <a:r>
              <a:rPr lang="en-US" dirty="0" err="1"/>
              <a:t>hasar</a:t>
            </a:r>
            <a:r>
              <a:rPr lang="en-US" dirty="0"/>
              <a:t>: </a:t>
            </a:r>
          </a:p>
          <a:p>
            <a:pPr lvl="1"/>
            <a:r>
              <a:rPr lang="en-US" u="sng" dirty="0"/>
              <a:t>&gt;</a:t>
            </a:r>
            <a:r>
              <a:rPr lang="en-US" dirty="0"/>
              <a:t> gr 2 %5-26, </a:t>
            </a:r>
          </a:p>
          <a:p>
            <a:pPr lvl="1"/>
            <a:r>
              <a:rPr lang="en-US" u="sng" dirty="0"/>
              <a:t>&gt;</a:t>
            </a:r>
            <a:r>
              <a:rPr lang="en-US" dirty="0"/>
              <a:t> gr 3 % 0-21, </a:t>
            </a:r>
          </a:p>
          <a:p>
            <a:pPr lvl="1"/>
            <a:r>
              <a:rPr lang="en-US" u="sng" dirty="0"/>
              <a:t>&gt;</a:t>
            </a:r>
            <a:r>
              <a:rPr lang="en-US" dirty="0"/>
              <a:t> gr 4 % 0-3</a:t>
            </a:r>
          </a:p>
          <a:p>
            <a:pPr lvl="1"/>
            <a:r>
              <a:rPr lang="en-US" dirty="0"/>
              <a:t>gr 5 % 0-3.6</a:t>
            </a:r>
          </a:p>
          <a:p>
            <a:endParaRPr lang="en-US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D0EAD77-7989-773C-8B75-965DDEAD792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Büyük</a:t>
            </a:r>
            <a:r>
              <a:rPr lang="en-US" dirty="0"/>
              <a:t> damar </a:t>
            </a:r>
            <a:r>
              <a:rPr lang="en-US" dirty="0" err="1"/>
              <a:t>rüptürü</a:t>
            </a:r>
            <a:r>
              <a:rPr lang="en-US" dirty="0"/>
              <a:t> %0-12</a:t>
            </a:r>
          </a:p>
          <a:p>
            <a:r>
              <a:rPr lang="en-US" dirty="0" err="1"/>
              <a:t>Göğüs</a:t>
            </a:r>
            <a:r>
              <a:rPr lang="en-US" dirty="0"/>
              <a:t> </a:t>
            </a:r>
            <a:r>
              <a:rPr lang="en-US" dirty="0" err="1"/>
              <a:t>duvarı</a:t>
            </a:r>
            <a:r>
              <a:rPr lang="en-US" dirty="0"/>
              <a:t>: </a:t>
            </a:r>
            <a:r>
              <a:rPr lang="en-US" u="sng" dirty="0"/>
              <a:t>&gt;</a:t>
            </a:r>
            <a:r>
              <a:rPr lang="en-US" dirty="0"/>
              <a:t> gr 2 %10</a:t>
            </a:r>
          </a:p>
          <a:p>
            <a:r>
              <a:rPr lang="en-US" dirty="0" err="1"/>
              <a:t>Brakial</a:t>
            </a:r>
            <a:r>
              <a:rPr lang="en-US" dirty="0"/>
              <a:t> Plexus: %2.6</a:t>
            </a:r>
          </a:p>
          <a:p>
            <a:r>
              <a:rPr lang="en-US" dirty="0" err="1"/>
              <a:t>Kardiak</a:t>
            </a:r>
            <a:r>
              <a:rPr lang="en-US" dirty="0"/>
              <a:t>: </a:t>
            </a:r>
            <a:r>
              <a:rPr lang="en-US" dirty="0" err="1"/>
              <a:t>pek</a:t>
            </a:r>
            <a:r>
              <a:rPr lang="en-US" dirty="0"/>
              <a:t> </a:t>
            </a:r>
            <a:r>
              <a:rPr lang="en-US" dirty="0" err="1"/>
              <a:t>tanımlanmamış</a:t>
            </a:r>
            <a:endParaRPr lang="en-US" dirty="0"/>
          </a:p>
          <a:p>
            <a:r>
              <a:rPr lang="en-US" dirty="0" err="1"/>
              <a:t>Havayolu</a:t>
            </a:r>
            <a:r>
              <a:rPr lang="en-US" dirty="0"/>
              <a:t> </a:t>
            </a:r>
            <a:r>
              <a:rPr lang="en-US" dirty="0" err="1"/>
              <a:t>toksisitesi</a:t>
            </a:r>
            <a:r>
              <a:rPr lang="en-US" dirty="0"/>
              <a:t> (</a:t>
            </a:r>
            <a:r>
              <a:rPr lang="en-US" dirty="0" err="1"/>
              <a:t>nekroz</a:t>
            </a:r>
            <a:r>
              <a:rPr lang="en-US" dirty="0"/>
              <a:t>, </a:t>
            </a:r>
            <a:r>
              <a:rPr lang="en-US" dirty="0" err="1"/>
              <a:t>rüptür</a:t>
            </a:r>
            <a:r>
              <a:rPr lang="en-US" dirty="0"/>
              <a:t>, </a:t>
            </a:r>
            <a:r>
              <a:rPr lang="en-US" dirty="0" err="1"/>
              <a:t>fistül</a:t>
            </a:r>
            <a:r>
              <a:rPr lang="en-US" dirty="0"/>
              <a:t>): ????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80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6615BF2-D1B3-E36A-2B60-91F3C8288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err="1"/>
              <a:t>Özetle</a:t>
            </a:r>
            <a:r>
              <a:rPr lang="en-US" dirty="0"/>
              <a:t>…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27A4E31-980A-DC06-4E18-4EB681AD5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493095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İzole</a:t>
            </a:r>
            <a:r>
              <a:rPr lang="en-US" dirty="0"/>
              <a:t> </a:t>
            </a:r>
            <a:r>
              <a:rPr lang="en-US" dirty="0" err="1"/>
              <a:t>akc</a:t>
            </a:r>
            <a:r>
              <a:rPr lang="en-US" dirty="0"/>
              <a:t> </a:t>
            </a:r>
            <a:r>
              <a:rPr lang="en-US" dirty="0" err="1"/>
              <a:t>parankim</a:t>
            </a:r>
            <a:r>
              <a:rPr lang="en-US" dirty="0"/>
              <a:t> </a:t>
            </a:r>
            <a:r>
              <a:rPr lang="en-US" dirty="0" err="1"/>
              <a:t>rekürrensleri</a:t>
            </a:r>
            <a:r>
              <a:rPr lang="en-US" dirty="0"/>
              <a:t> </a:t>
            </a:r>
            <a:r>
              <a:rPr lang="en-US" dirty="0" err="1"/>
              <a:t>potansiyel</a:t>
            </a:r>
            <a:r>
              <a:rPr lang="en-US" dirty="0"/>
              <a:t> </a:t>
            </a:r>
            <a:r>
              <a:rPr lang="en-US" dirty="0" err="1"/>
              <a:t>olarak</a:t>
            </a:r>
            <a:r>
              <a:rPr lang="en-US" dirty="0"/>
              <a:t> </a:t>
            </a:r>
            <a:r>
              <a:rPr lang="en-US" dirty="0" err="1"/>
              <a:t>kürabl</a:t>
            </a:r>
            <a:r>
              <a:rPr lang="en-US" dirty="0"/>
              <a:t> </a:t>
            </a:r>
            <a:r>
              <a:rPr lang="en-US" dirty="0" err="1"/>
              <a:t>kabul</a:t>
            </a:r>
            <a:r>
              <a:rPr lang="en-US" dirty="0"/>
              <a:t> </a:t>
            </a:r>
            <a:r>
              <a:rPr lang="en-US" dirty="0" err="1"/>
              <a:t>edilmeli</a:t>
            </a:r>
            <a:endParaRPr lang="en-US" dirty="0"/>
          </a:p>
          <a:p>
            <a:r>
              <a:rPr lang="en-US" dirty="0"/>
              <a:t>Major </a:t>
            </a:r>
            <a:r>
              <a:rPr lang="en-US" dirty="0" err="1"/>
              <a:t>toksisite</a:t>
            </a:r>
            <a:r>
              <a:rPr lang="en-US" dirty="0"/>
              <a:t> </a:t>
            </a:r>
            <a:r>
              <a:rPr lang="en-US" dirty="0" err="1"/>
              <a:t>santral</a:t>
            </a:r>
            <a:r>
              <a:rPr lang="en-US" dirty="0"/>
              <a:t> </a:t>
            </a:r>
            <a:r>
              <a:rPr lang="en-US" dirty="0" err="1"/>
              <a:t>organlar</a:t>
            </a:r>
            <a:r>
              <a:rPr lang="en-US" dirty="0"/>
              <a:t> </a:t>
            </a:r>
            <a:r>
              <a:rPr lang="en-US" dirty="0" err="1"/>
              <a:t>kaynaklı</a:t>
            </a:r>
            <a:endParaRPr lang="en-US" dirty="0"/>
          </a:p>
          <a:p>
            <a:r>
              <a:rPr lang="en-US" dirty="0" err="1"/>
              <a:t>Konvansiyonel</a:t>
            </a:r>
            <a:r>
              <a:rPr lang="en-US" dirty="0"/>
              <a:t> RT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güvenli</a:t>
            </a:r>
            <a:endParaRPr lang="en-US" dirty="0"/>
          </a:p>
          <a:p>
            <a:r>
              <a:rPr lang="en-US" dirty="0"/>
              <a:t>IMRT </a:t>
            </a:r>
            <a:r>
              <a:rPr lang="en-US" dirty="0" err="1"/>
              <a:t>tercih</a:t>
            </a:r>
            <a:r>
              <a:rPr lang="en-US" dirty="0"/>
              <a:t> </a:t>
            </a:r>
            <a:r>
              <a:rPr lang="en-US" dirty="0" err="1"/>
              <a:t>edilmeli</a:t>
            </a:r>
            <a:endParaRPr lang="en-US" dirty="0"/>
          </a:p>
          <a:p>
            <a:r>
              <a:rPr lang="en-US" dirty="0" err="1"/>
              <a:t>İki</a:t>
            </a:r>
            <a:r>
              <a:rPr lang="en-US" dirty="0"/>
              <a:t> RT </a:t>
            </a:r>
            <a:r>
              <a:rPr lang="en-US" dirty="0" err="1"/>
              <a:t>arası</a:t>
            </a:r>
            <a:r>
              <a:rPr lang="en-US" dirty="0"/>
              <a:t> </a:t>
            </a:r>
            <a:r>
              <a:rPr lang="en-US" dirty="0" err="1"/>
              <a:t>uzun</a:t>
            </a:r>
            <a:r>
              <a:rPr lang="en-US" dirty="0"/>
              <a:t> </a:t>
            </a:r>
            <a:r>
              <a:rPr lang="en-US" dirty="0" err="1"/>
              <a:t>süre</a:t>
            </a:r>
            <a:r>
              <a:rPr lang="en-US" dirty="0"/>
              <a:t>, </a:t>
            </a:r>
            <a:r>
              <a:rPr lang="en-US" dirty="0" err="1"/>
              <a:t>iyi</a:t>
            </a:r>
            <a:r>
              <a:rPr lang="en-US" dirty="0"/>
              <a:t> KPS </a:t>
            </a:r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yeterli</a:t>
            </a:r>
            <a:r>
              <a:rPr lang="en-US" dirty="0"/>
              <a:t> re-RT </a:t>
            </a:r>
            <a:r>
              <a:rPr lang="en-US" dirty="0" err="1"/>
              <a:t>dozu</a:t>
            </a:r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iyi</a:t>
            </a:r>
            <a:r>
              <a:rPr lang="en-US" dirty="0"/>
              <a:t> OS </a:t>
            </a:r>
            <a:r>
              <a:rPr lang="en-US" dirty="0" err="1"/>
              <a:t>ile</a:t>
            </a:r>
            <a:r>
              <a:rPr lang="en-US" dirty="0"/>
              <a:t> </a:t>
            </a:r>
            <a:r>
              <a:rPr lang="en-US" dirty="0" err="1"/>
              <a:t>ilişkili</a:t>
            </a:r>
            <a:endParaRPr lang="en-US" dirty="0"/>
          </a:p>
          <a:p>
            <a:r>
              <a:rPr lang="en-US" dirty="0"/>
              <a:t>1. RT </a:t>
            </a:r>
            <a:r>
              <a:rPr lang="en-US" dirty="0" err="1"/>
              <a:t>planlamasında</a:t>
            </a:r>
            <a:r>
              <a:rPr lang="en-US" dirty="0"/>
              <a:t> Re-IR </a:t>
            </a:r>
            <a:r>
              <a:rPr lang="en-US" dirty="0" err="1"/>
              <a:t>olasılığını</a:t>
            </a:r>
            <a:r>
              <a:rPr lang="en-US" dirty="0"/>
              <a:t> </a:t>
            </a:r>
            <a:r>
              <a:rPr lang="en-US" dirty="0" err="1"/>
              <a:t>akılda</a:t>
            </a:r>
            <a:r>
              <a:rPr lang="en-US" dirty="0"/>
              <a:t> tut</a:t>
            </a:r>
          </a:p>
          <a:p>
            <a:r>
              <a:rPr lang="en-US" dirty="0" err="1"/>
              <a:t>Vakaları</a:t>
            </a:r>
            <a:r>
              <a:rPr lang="en-US" dirty="0"/>
              <a:t>, </a:t>
            </a:r>
            <a:r>
              <a:rPr lang="en-US" dirty="0" err="1"/>
              <a:t>dozları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en-US" dirty="0"/>
              <a:t> RT </a:t>
            </a:r>
            <a:r>
              <a:rPr lang="en-US" dirty="0" err="1"/>
              <a:t>modalitesini</a:t>
            </a:r>
            <a:r>
              <a:rPr lang="en-US" dirty="0"/>
              <a:t> </a:t>
            </a:r>
            <a:r>
              <a:rPr lang="en-US" dirty="0" err="1"/>
              <a:t>akıllıca</a:t>
            </a:r>
            <a:r>
              <a:rPr lang="en-US" dirty="0"/>
              <a:t> </a:t>
            </a:r>
            <a:r>
              <a:rPr lang="en-US" dirty="0" err="1"/>
              <a:t>seçelim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987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ACU_Template_TR</Template>
  <TotalTime>34356</TotalTime>
  <Words>1234</Words>
  <Application>Microsoft Macintosh PowerPoint</Application>
  <PresentationFormat>Geniş ekran</PresentationFormat>
  <Paragraphs>241</Paragraphs>
  <Slides>49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49</vt:i4>
      </vt:variant>
    </vt:vector>
  </HeadingPairs>
  <TitlesOfParts>
    <vt:vector size="55" baseType="lpstr">
      <vt:lpstr>Arial</vt:lpstr>
      <vt:lpstr>Avenir Book</vt:lpstr>
      <vt:lpstr>Calibri</vt:lpstr>
      <vt:lpstr>Montserrat</vt:lpstr>
      <vt:lpstr>Open Sans</vt:lpstr>
      <vt:lpstr>Ofis Teması</vt:lpstr>
      <vt:lpstr> Zor Vakalar Kursu Akciğer kanserlerinde Reirradyasyon (Yeniden ışınlamanın artan rolü - Güvenli tarafta kalabilecek miyiz? / Alan içi veya marjinal yinelemede yeniden ışınlama)  </vt:lpstr>
      <vt:lpstr>Re-IR</vt:lpstr>
      <vt:lpstr>Ne zaman Re-RT?</vt:lpstr>
      <vt:lpstr>Neden Torasik Re-IR’dan korkuyoruz? </vt:lpstr>
      <vt:lpstr>Definitif salvage RT %55 potansiyel kür sağlar.</vt:lpstr>
      <vt:lpstr>Kimler Re-Ir Adayı?</vt:lpstr>
      <vt:lpstr>Nasıl?</vt:lpstr>
      <vt:lpstr>2. Seri RT kararı vermeden önce</vt:lpstr>
      <vt:lpstr>Re-IR öncesi Hastalar ile görüşülmesi gerekenler</vt:lpstr>
      <vt:lpstr>Re-IR sırasında eşzamanlı ajanlar</vt:lpstr>
      <vt:lpstr>Re-IR Fraksiyonasyonu?</vt:lpstr>
      <vt:lpstr>PowerPoint Sunusu</vt:lpstr>
      <vt:lpstr>PowerPoint Sunusu</vt:lpstr>
      <vt:lpstr>PowerPoint Sunusu</vt:lpstr>
      <vt:lpstr>PowerPoint Sunusu</vt:lpstr>
      <vt:lpstr>Toksisite!</vt:lpstr>
      <vt:lpstr>1. Vaka </vt:lpstr>
      <vt:lpstr>KTRT 60 Gy/30 fr</vt:lpstr>
      <vt:lpstr>KTRT sonrası 3. ay tam cevap Klinik RP yok</vt:lpstr>
      <vt:lpstr>KTRT sonrası 11. ay LR Öksürüğü, dispnesi var, Inoperabl Ne yaparsınız?</vt:lpstr>
      <vt:lpstr>6 kür Cisp+Alimta+Keytruda</vt:lpstr>
      <vt:lpstr>RT’den 16 ay sonra plörodez ve  Aralık 2018, 35Gy/14 fr</vt:lpstr>
      <vt:lpstr>Kümülatif izodoz EQD2</vt:lpstr>
      <vt:lpstr>2.RT’den 3 ay sonra, parsiyel yanıt?        ardından Tecentriq kullanıldı</vt:lpstr>
      <vt:lpstr>PowerPoint Sunusu</vt:lpstr>
      <vt:lpstr>PowerPoint Sunusu</vt:lpstr>
      <vt:lpstr>3. Vaka: Akciğer CA 68 y, Adenokarsinom, EGFR wild type</vt:lpstr>
      <vt:lpstr>PowerPoint Sunusu</vt:lpstr>
      <vt:lpstr>68 y, E</vt:lpstr>
      <vt:lpstr>FU, SRS sonrası 3.5 yıl sonra tekrar metastaz</vt:lpstr>
      <vt:lpstr>FU, SRS’den 3.5 yıl sonra EBRT’den 9 yıl sonra hastalıksız takipte</vt:lpstr>
      <vt:lpstr>PowerPoint Sunusu</vt:lpstr>
      <vt:lpstr>PowerPoint Sunusu</vt:lpstr>
      <vt:lpstr>PowerPoint Sunusu</vt:lpstr>
      <vt:lpstr>PowerPoint Sunusu</vt:lpstr>
      <vt:lpstr>SABR sonrası salvage Cerrahi</vt:lpstr>
      <vt:lpstr>SABR sonrası salvage SABR</vt:lpstr>
      <vt:lpstr>SABR sonrası Lokal Rekürrens</vt:lpstr>
      <vt:lpstr>SABR sonrası izole Regional Rekurrens</vt:lpstr>
      <vt:lpstr>1. vaka</vt:lpstr>
      <vt:lpstr>PowerPoint Sunusu</vt:lpstr>
      <vt:lpstr>Rehberler?</vt:lpstr>
      <vt:lpstr>PowerPoint Sunusu</vt:lpstr>
      <vt:lpstr>Hasta seçiminde Öneriler </vt:lpstr>
      <vt:lpstr>Planlamada Öneriler </vt:lpstr>
      <vt:lpstr>PowerPoint Sunusu</vt:lpstr>
      <vt:lpstr>Akc için öneri</vt:lpstr>
      <vt:lpstr>Toksisite </vt:lpstr>
      <vt:lpstr>Özetle…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MRI – Guided Lineer Accelerator</dc:title>
  <dc:subject/>
  <dc:creator>Murat</dc:creator>
  <cp:keywords/>
  <dc:description/>
  <cp:lastModifiedBy>Banu Atalar</cp:lastModifiedBy>
  <cp:revision>684</cp:revision>
  <dcterms:created xsi:type="dcterms:W3CDTF">2018-01-30T06:46:49Z</dcterms:created>
  <dcterms:modified xsi:type="dcterms:W3CDTF">2023-01-13T10:41:48Z</dcterms:modified>
  <cp:category/>
</cp:coreProperties>
</file>